
<file path=[Content_Types].xml><?xml version="1.0" encoding="utf-8"?>
<Types xmlns="http://schemas.openxmlformats.org/package/2006/content-types">
  <Default Extension="cwJaq0WCZmxFSg" ContentType="image/pn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 id="2147483655" r:id="rId2"/>
    <p:sldMasterId id="2147483710" r:id="rId3"/>
    <p:sldMasterId id="2147483680" r:id="rId4"/>
    <p:sldMasterId id="2147483736" r:id="rId5"/>
    <p:sldMasterId id="2147483759" r:id="rId6"/>
  </p:sldMasterIdLst>
  <p:notesMasterIdLst>
    <p:notesMasterId r:id="rId34"/>
  </p:notesMasterIdLst>
  <p:handoutMasterIdLst>
    <p:handoutMasterId r:id="rId35"/>
  </p:handoutMasterIdLst>
  <p:sldIdLst>
    <p:sldId id="256" r:id="rId7"/>
    <p:sldId id="265" r:id="rId8"/>
    <p:sldId id="320" r:id="rId9"/>
    <p:sldId id="312" r:id="rId10"/>
    <p:sldId id="260" r:id="rId11"/>
    <p:sldId id="315" r:id="rId12"/>
    <p:sldId id="313" r:id="rId13"/>
    <p:sldId id="314" r:id="rId14"/>
    <p:sldId id="317" r:id="rId15"/>
    <p:sldId id="316" r:id="rId16"/>
    <p:sldId id="279" r:id="rId17"/>
    <p:sldId id="318" r:id="rId18"/>
    <p:sldId id="319" r:id="rId19"/>
    <p:sldId id="321" r:id="rId20"/>
    <p:sldId id="324" r:id="rId21"/>
    <p:sldId id="322" r:id="rId22"/>
    <p:sldId id="323" r:id="rId23"/>
    <p:sldId id="267" r:id="rId24"/>
    <p:sldId id="326" r:id="rId25"/>
    <p:sldId id="327" r:id="rId26"/>
    <p:sldId id="325" r:id="rId27"/>
    <p:sldId id="264" r:id="rId28"/>
    <p:sldId id="266" r:id="rId29"/>
    <p:sldId id="328" r:id="rId30"/>
    <p:sldId id="330" r:id="rId31"/>
    <p:sldId id="329" r:id="rId32"/>
    <p:sldId id="331" r:id="rId33"/>
  </p:sldIdLst>
  <p:sldSz cx="14630400" cy="82296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15">
          <p15:clr>
            <a:srgbClr val="A4A3A4"/>
          </p15:clr>
        </p15:guide>
        <p15:guide id="2" pos="322">
          <p15:clr>
            <a:srgbClr val="A4A3A4"/>
          </p15:clr>
        </p15:guide>
        <p15:guide id="3" pos="8894">
          <p15:clr>
            <a:srgbClr val="A4A3A4"/>
          </p15:clr>
        </p15:guide>
        <p15:guide id="4" orient="horz" pos="4629">
          <p15:clr>
            <a:srgbClr val="A4A3A4"/>
          </p15:clr>
        </p15:guide>
        <p15:guide id="5" orient="horz" pos="551">
          <p15:clr>
            <a:srgbClr val="A4A3A4"/>
          </p15:clr>
        </p15:guide>
        <p15:guide id="6" orient="horz" pos="490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jrYFvuZegN0RHbrVXareu8afGsp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908" autoAdjust="0"/>
    <p:restoredTop sz="72566" autoAdjust="0"/>
  </p:normalViewPr>
  <p:slideViewPr>
    <p:cSldViewPr snapToGrid="0">
      <p:cViewPr varScale="1">
        <p:scale>
          <a:sx n="61" d="100"/>
          <a:sy n="61" d="100"/>
        </p:scale>
        <p:origin x="882" y="78"/>
      </p:cViewPr>
      <p:guideLst>
        <p:guide orient="horz" pos="415"/>
        <p:guide pos="322"/>
        <p:guide pos="8894"/>
        <p:guide orient="horz" pos="4629"/>
        <p:guide orient="horz" pos="551"/>
        <p:guide orient="horz" pos="4905"/>
      </p:guideLst>
    </p:cSldViewPr>
  </p:slideViewPr>
  <p:notesTextViewPr>
    <p:cViewPr>
      <p:scale>
        <a:sx n="1" d="1"/>
        <a:sy n="1" d="1"/>
      </p:scale>
      <p:origin x="0" y="0"/>
    </p:cViewPr>
  </p:notesTextViewPr>
  <p:notesViewPr>
    <p:cSldViewPr snapToGrid="0">
      <p:cViewPr varScale="1">
        <p:scale>
          <a:sx n="57" d="100"/>
          <a:sy n="57" d="100"/>
        </p:scale>
        <p:origin x="3259"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customschemas.google.com/relationships/presentationmetadata" Target="meta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a:extLst>
              <a:ext uri="{FF2B5EF4-FFF2-40B4-BE49-F238E27FC236}">
                <a16:creationId xmlns:a16="http://schemas.microsoft.com/office/drawing/2014/main" id="{2A79691C-FA58-2E2F-6844-8BFFBD2E37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a:extLst>
              <a:ext uri="{FF2B5EF4-FFF2-40B4-BE49-F238E27FC236}">
                <a16:creationId xmlns:a16="http://schemas.microsoft.com/office/drawing/2014/main" id="{3E2AAD47-43F3-2EB4-A02D-838867327D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BB51AE-22CD-49C8-B9B8-CC81E953AD14}" type="datetimeFigureOut">
              <a:rPr lang="sk-SK" smtClean="0"/>
              <a:t>28. 8. 2023</a:t>
            </a:fld>
            <a:endParaRPr lang="sk-SK"/>
          </a:p>
        </p:txBody>
      </p:sp>
      <p:sp>
        <p:nvSpPr>
          <p:cNvPr id="4" name="Zástupný objekt pre pätu 3">
            <a:extLst>
              <a:ext uri="{FF2B5EF4-FFF2-40B4-BE49-F238E27FC236}">
                <a16:creationId xmlns:a16="http://schemas.microsoft.com/office/drawing/2014/main" id="{AB405666-E048-9FAB-04A8-A1C464FA38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5" name="Zástupný objekt pre číslo snímky 4">
            <a:extLst>
              <a:ext uri="{FF2B5EF4-FFF2-40B4-BE49-F238E27FC236}">
                <a16:creationId xmlns:a16="http://schemas.microsoft.com/office/drawing/2014/main" id="{9A1BD35A-B9C2-C5AA-C796-EF32DB9A7FA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0E4DA5-7F1F-4128-9711-1AF7FA1C5094}" type="slidenum">
              <a:rPr lang="sk-SK" smtClean="0"/>
              <a:t>‹#›</a:t>
            </a:fld>
            <a:endParaRPr lang="sk-SK"/>
          </a:p>
        </p:txBody>
      </p:sp>
    </p:spTree>
    <p:extLst>
      <p:ext uri="{BB962C8B-B14F-4D97-AF65-F5344CB8AC3E}">
        <p14:creationId xmlns:p14="http://schemas.microsoft.com/office/powerpoint/2010/main" val="1348371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hyperlink" Target="https://creativecommons.org/licenses/by/4.0/deed.sk" TargetMode="External"/><Relationship Id="rId2" Type="http://schemas.openxmlformats.org/officeDocument/2006/relationships/image" Target="../media/image50.png"/><Relationship Id="rId1" Type="http://schemas.openxmlformats.org/officeDocument/2006/relationships/theme" Target="../theme/theme7.xml"/><Relationship Id="rId4" Type="http://schemas.openxmlformats.org/officeDocument/2006/relationships/image" Target="../media/image12.pn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blipFill>
          <a:blip r:embed="rId2">
            <a:alphaModFix amt="10000"/>
          </a:blip>
          <a:stretch>
            <a:fillRect/>
          </a:stretch>
        </a:blip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sldNum" idx="12"/>
          </p:nvPr>
        </p:nvSpPr>
        <p:spPr>
          <a:xfrm>
            <a:off x="3884613" y="8622518"/>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k-SK"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solidFill>
            <a:schemeClr val="lt1"/>
          </a:solid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440" b="0" i="0" u="none" strike="noStrike" cap="none">
                <a:solidFill>
                  <a:srgbClr val="121856"/>
                </a:solidFill>
                <a:latin typeface="Calibri"/>
                <a:ea typeface="Calibri"/>
                <a:cs typeface="Calibri"/>
                <a:sym typeface="Calibri"/>
              </a:defRPr>
            </a:lvl1pPr>
            <a:lvl2pPr marL="914400" marR="0" lvl="1" indent="-228600" algn="l" rtl="0">
              <a:spcBef>
                <a:spcPts val="0"/>
              </a:spcBef>
              <a:spcAft>
                <a:spcPts val="0"/>
              </a:spcAft>
              <a:buSzPts val="1400"/>
              <a:buNone/>
              <a:defRPr sz="1440" b="0" i="0" u="none" strike="noStrike" cap="none">
                <a:solidFill>
                  <a:srgbClr val="121856"/>
                </a:solidFill>
                <a:latin typeface="Calibri"/>
                <a:ea typeface="Calibri"/>
                <a:cs typeface="Calibri"/>
                <a:sym typeface="Calibri"/>
              </a:defRPr>
            </a:lvl2pPr>
            <a:lvl3pPr marL="1371600" marR="0" lvl="2" indent="-228600" algn="l" rtl="0">
              <a:spcBef>
                <a:spcPts val="0"/>
              </a:spcBef>
              <a:spcAft>
                <a:spcPts val="0"/>
              </a:spcAft>
              <a:buSzPts val="1400"/>
              <a:buNone/>
              <a:defRPr sz="1440" b="0" i="0" u="none" strike="noStrike" cap="none">
                <a:solidFill>
                  <a:srgbClr val="121856"/>
                </a:solidFill>
                <a:latin typeface="Calibri"/>
                <a:ea typeface="Calibri"/>
                <a:cs typeface="Calibri"/>
                <a:sym typeface="Calibri"/>
              </a:defRPr>
            </a:lvl3pPr>
            <a:lvl4pPr marL="1828800" marR="0" lvl="3" indent="-228600" algn="l" rtl="0">
              <a:spcBef>
                <a:spcPts val="0"/>
              </a:spcBef>
              <a:spcAft>
                <a:spcPts val="0"/>
              </a:spcAft>
              <a:buSzPts val="1400"/>
              <a:buNone/>
              <a:defRPr sz="1440" b="0" i="0" u="none" strike="noStrike" cap="none">
                <a:solidFill>
                  <a:srgbClr val="121856"/>
                </a:solidFill>
                <a:latin typeface="Calibri"/>
                <a:ea typeface="Calibri"/>
                <a:cs typeface="Calibri"/>
                <a:sym typeface="Calibri"/>
              </a:defRPr>
            </a:lvl4pPr>
            <a:lvl5pPr marL="2286000" marR="0" lvl="4" indent="-228600" algn="l" rtl="0">
              <a:spcBef>
                <a:spcPts val="0"/>
              </a:spcBef>
              <a:spcAft>
                <a:spcPts val="0"/>
              </a:spcAft>
              <a:buSzPts val="1400"/>
              <a:buNone/>
              <a:defRPr sz="1440" b="0" i="0" u="none" strike="noStrike" cap="none">
                <a:solidFill>
                  <a:srgbClr val="121856"/>
                </a:solidFill>
                <a:latin typeface="Calibri"/>
                <a:ea typeface="Calibri"/>
                <a:cs typeface="Calibri"/>
                <a:sym typeface="Calibri"/>
              </a:defRPr>
            </a:lvl5pPr>
            <a:lvl6pPr marL="2743200" marR="0" lvl="5" indent="-228600" algn="l" rtl="0">
              <a:spcBef>
                <a:spcPts val="0"/>
              </a:spcBef>
              <a:spcAft>
                <a:spcPts val="0"/>
              </a:spcAft>
              <a:buSzPts val="1400"/>
              <a:buNone/>
              <a:defRPr sz="144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44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44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44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p:nvPr/>
        </p:nvSpPr>
        <p:spPr>
          <a:xfrm>
            <a:off x="1550503" y="7490972"/>
            <a:ext cx="6236095" cy="4381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b="0" i="0" u="none" strike="noStrike" cap="none">
              <a:solidFill>
                <a:schemeClr val="accent1"/>
              </a:solidFill>
              <a:latin typeface="Calibri"/>
              <a:ea typeface="Calibri"/>
              <a:cs typeface="Calibri"/>
              <a:sym typeface="Calibri"/>
            </a:endParaRPr>
          </a:p>
        </p:txBody>
      </p:sp>
      <p:pic>
        <p:nvPicPr>
          <p:cNvPr id="9" name="Google Shape;9;n">
            <a:hlinkClick r:id="rId3"/>
          </p:cNvPr>
          <p:cNvPicPr preferRelativeResize="0"/>
          <p:nvPr/>
        </p:nvPicPr>
        <p:blipFill rotWithShape="1">
          <a:blip r:embed="rId4">
            <a:alphaModFix/>
          </a:blip>
          <a:srcRect/>
          <a:stretch/>
        </p:blipFill>
        <p:spPr>
          <a:xfrm>
            <a:off x="108820" y="8685213"/>
            <a:ext cx="988859" cy="346101"/>
          </a:xfrm>
          <a:prstGeom prst="rect">
            <a:avLst/>
          </a:prstGeom>
          <a:noFill/>
          <a:ln>
            <a:noFill/>
          </a:ln>
        </p:spPr>
      </p:pic>
      <p:sp>
        <p:nvSpPr>
          <p:cNvPr id="10" name="Google Shape;10;n"/>
          <p:cNvSpPr txBox="1"/>
          <p:nvPr/>
        </p:nvSpPr>
        <p:spPr>
          <a:xfrm>
            <a:off x="1097679" y="8642819"/>
            <a:ext cx="3895724"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1100" b="0" i="0" u="none" strike="noStrike" cap="none">
                <a:solidFill>
                  <a:srgbClr val="121856"/>
                </a:solidFill>
                <a:latin typeface="Calibri"/>
                <a:ea typeface="Calibri"/>
                <a:cs typeface="Calibri"/>
                <a:sym typeface="Calibri"/>
              </a:rPr>
              <a:t>Tento materiál je zverejnený pod licenciou</a:t>
            </a:r>
            <a:r>
              <a:rPr lang="sk-SK" sz="1100" b="0" i="0" u="none" strike="noStrike" cap="none">
                <a:solidFill>
                  <a:schemeClr val="dk1"/>
                </a:solidFill>
                <a:latin typeface="Calibri"/>
                <a:ea typeface="Calibri"/>
                <a:cs typeface="Calibri"/>
                <a:sym typeface="Calibri"/>
              </a:rPr>
              <a:t> </a:t>
            </a:r>
            <a:r>
              <a:rPr lang="sk-SK" sz="1100" b="0" i="0" u="sng" strike="noStrike" cap="none">
                <a:solidFill>
                  <a:srgbClr val="51C5DE"/>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CC BY 4.0</a:t>
            </a:r>
            <a:r>
              <a:rPr lang="sk-SK" sz="1100" b="0" i="0" u="none" strike="noStrike" cap="none">
                <a:solidFill>
                  <a:schemeClr val="dk1"/>
                </a:solidFill>
                <a:latin typeface="Calibri"/>
                <a:ea typeface="Calibri"/>
                <a:cs typeface="Calibri"/>
                <a:sym typeface="Calibri"/>
              </a:rPr>
              <a:t> .</a:t>
            </a:r>
            <a:endParaRPr/>
          </a:p>
          <a:p>
            <a:pPr marL="0" marR="0" lvl="0" indent="0" algn="l" rtl="0">
              <a:spcBef>
                <a:spcPts val="0"/>
              </a:spcBef>
              <a:spcAft>
                <a:spcPts val="0"/>
              </a:spcAft>
              <a:buNone/>
            </a:pPr>
            <a:r>
              <a:rPr lang="sk-SK" sz="1100">
                <a:solidFill>
                  <a:srgbClr val="121856"/>
                </a:solidFill>
                <a:latin typeface="Calibri"/>
                <a:ea typeface="Calibri"/>
                <a:cs typeface="Calibri"/>
                <a:sym typeface="Calibri"/>
              </a:rPr>
              <a:t>Môžete ho voľne používať, upravovať, a zdieľať pod</a:t>
            </a:r>
            <a:r>
              <a:rPr lang="sk-SK" sz="1100">
                <a:solidFill>
                  <a:schemeClr val="dk1"/>
                </a:solidFill>
                <a:latin typeface="Calibri"/>
                <a:ea typeface="Calibri"/>
                <a:cs typeface="Calibri"/>
                <a:sym typeface="Calibri"/>
              </a:rPr>
              <a:t> </a:t>
            </a:r>
            <a:r>
              <a:rPr lang="sk-SK" sz="1100" u="sng">
                <a:solidFill>
                  <a:srgbClr val="51C5DE"/>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jednou podmienkou</a:t>
            </a:r>
            <a:r>
              <a:rPr lang="sk-SK" sz="1100">
                <a:solidFill>
                  <a:schemeClr val="dk1"/>
                </a:solidFill>
                <a:latin typeface="Calibri"/>
                <a:ea typeface="Calibri"/>
                <a:cs typeface="Calibri"/>
                <a:sym typeface="Calibri"/>
              </a:rPr>
              <a:t>.</a:t>
            </a:r>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nformatika20.sk/spatna-vazba-s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informatika20.sk/spatna-vazba-s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cestovanie.pravda.sk/exotika/clanok/507581-ostrov-kde-ziju-posledne-draky-na-planete-zatvaraju-kvoli-paserakom/"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tech.sme.sk/c/4857713/na-zemi-zije-jedovaty-drak.html" TargetMode="External"/><Relationship Id="rId4" Type="http://schemas.openxmlformats.org/officeDocument/2006/relationships/hyperlink" Target="https://korzar.sme.sk/c/4720033/draky-este-ziju.html"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1:notes"/>
          <p:cNvSpPr txBox="1">
            <a:spLocks noGrp="1"/>
          </p:cNvSpPr>
          <p:nvPr>
            <p:ph type="body" idx="1"/>
          </p:nvPr>
        </p:nvSpPr>
        <p:spPr>
          <a:xfrm>
            <a:off x="685800" y="4400549"/>
            <a:ext cx="5486400" cy="3600451"/>
          </a:xfrm>
          <a:prstGeom prst="rect">
            <a:avLst/>
          </a:prstGeom>
          <a:solidFill>
            <a:schemeClr val="lt1"/>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k-SK" b="0" dirty="0"/>
              <a:t>Na tejto hodine sa žiaci budú učiť vyberať z viet kľúčové slová a používať základné funkcie internetového prehliadača.</a:t>
            </a:r>
          </a:p>
          <a:p>
            <a:pPr marL="0" lvl="0" indent="0" algn="l" rtl="0">
              <a:lnSpc>
                <a:spcPct val="100000"/>
              </a:lnSpc>
              <a:spcBef>
                <a:spcPts val="0"/>
              </a:spcBef>
              <a:spcAft>
                <a:spcPts val="0"/>
              </a:spcAft>
              <a:buClr>
                <a:srgbClr val="121856"/>
              </a:buClr>
              <a:buSzPts val="1400"/>
              <a:buFont typeface="Calibri"/>
              <a:buNone/>
            </a:pPr>
            <a:endParaRPr b="1" dirty="0"/>
          </a:p>
          <a:p>
            <a:pPr marL="2857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b="0" dirty="0"/>
              <a:t>5 minút </a:t>
            </a:r>
            <a:r>
              <a:rPr lang="sk-SK" b="1" dirty="0"/>
              <a:t>– Otvorenie hodiny </a:t>
            </a:r>
            <a:r>
              <a:rPr lang="sk-SK" b="0" dirty="0"/>
              <a:t>–</a:t>
            </a:r>
            <a:r>
              <a:rPr lang="sk-SK" b="1" dirty="0"/>
              <a:t> </a:t>
            </a:r>
            <a:r>
              <a:rPr lang="sk-SK" b="0" dirty="0"/>
              <a:t>Predstavenie cieľov hodiny, diskusia + opakovanie (kľúčové slová, prehliadače) – </a:t>
            </a:r>
            <a:r>
              <a:rPr lang="sk-SK" b="1" dirty="0"/>
              <a:t>(snímky  1 – 6) </a:t>
            </a:r>
            <a:endParaRPr b="0" dirty="0"/>
          </a:p>
          <a:p>
            <a:pPr marL="2857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b="0" dirty="0"/>
              <a:t>20 minút</a:t>
            </a:r>
            <a:r>
              <a:rPr lang="sk-SK" b="1" dirty="0"/>
              <a:t> – Predstavenie nového obsahu + spoločné precvičovanie  </a:t>
            </a:r>
            <a:r>
              <a:rPr lang="sk-SK" b="0" dirty="0"/>
              <a:t>–</a:t>
            </a:r>
            <a:r>
              <a:rPr lang="sk-SK" b="1" dirty="0"/>
              <a:t> </a:t>
            </a:r>
            <a:r>
              <a:rPr lang="sk-SK" b="0" dirty="0"/>
              <a:t>Ako si vybrať z nájdených výsledkov, otvorenie stránok na nových kartách a vyhľadávanie informácií na stránkach – </a:t>
            </a:r>
            <a:r>
              <a:rPr lang="sk-SK" b="1" dirty="0"/>
              <a:t>(snímky 7 – 17)</a:t>
            </a:r>
            <a:endParaRPr dirty="0"/>
          </a:p>
          <a:p>
            <a:pPr marL="2857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b="0" dirty="0"/>
              <a:t>15 minút</a:t>
            </a:r>
            <a:r>
              <a:rPr lang="sk-SK" b="1" dirty="0"/>
              <a:t> – Samostatná práca žiakov </a:t>
            </a:r>
            <a:r>
              <a:rPr lang="sk-SK" b="0" dirty="0"/>
              <a:t>–</a:t>
            </a:r>
            <a:r>
              <a:rPr lang="sk-SK" b="1" dirty="0"/>
              <a:t> </a:t>
            </a:r>
            <a:r>
              <a:rPr lang="sk-SK" b="0" dirty="0"/>
              <a:t>Úloha 3, 4: Rozvoj zručností potrebných pre vyhľadávanie a porovnávanie stránok – </a:t>
            </a:r>
            <a:r>
              <a:rPr lang="sk-SK" b="1" dirty="0"/>
              <a:t>(snímky 18 – 20)</a:t>
            </a:r>
            <a:endParaRPr dirty="0"/>
          </a:p>
          <a:p>
            <a:pPr marL="2857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b="0" dirty="0"/>
              <a:t>5 minút</a:t>
            </a:r>
            <a:r>
              <a:rPr lang="sk-SK" b="1" dirty="0"/>
              <a:t> – Overenie pochopenia a záver </a:t>
            </a:r>
            <a:r>
              <a:rPr lang="sk-SK" b="0" dirty="0"/>
              <a:t>–</a:t>
            </a:r>
            <a:r>
              <a:rPr lang="sk-SK" b="1" dirty="0"/>
              <a:t> </a:t>
            </a:r>
            <a:r>
              <a:rPr lang="sk-SK" b="0" dirty="0"/>
              <a:t>Krátke zhrnutie, opakovanie a reflexia na hodinu – </a:t>
            </a:r>
            <a:r>
              <a:rPr lang="sk-SK" b="1" dirty="0"/>
              <a:t>(snímky 21 – 23)</a:t>
            </a:r>
            <a:endParaRPr dirty="0"/>
          </a:p>
          <a:p>
            <a:pPr marL="285750" lvl="0" indent="-196850" algn="l" rtl="0">
              <a:lnSpc>
                <a:spcPct val="100000"/>
              </a:lnSpc>
              <a:spcBef>
                <a:spcPts val="0"/>
              </a:spcBef>
              <a:spcAft>
                <a:spcPts val="0"/>
              </a:spcAft>
              <a:buClr>
                <a:srgbClr val="121856"/>
              </a:buClr>
              <a:buSzPts val="1400"/>
              <a:buFont typeface="Noto Sans Symbols"/>
              <a:buNone/>
            </a:pPr>
            <a:endParaRPr b="0" dirty="0"/>
          </a:p>
          <a:p>
            <a:pPr marL="285750" marR="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b="1" dirty="0"/>
              <a:t>Na túto hodinu budete potrebovať: </a:t>
            </a:r>
            <a:r>
              <a:rPr lang="sk-SK" dirty="0"/>
              <a:t>projektor, počítače, internetové pripojenie, pero, papier</a:t>
            </a:r>
          </a:p>
          <a:p>
            <a:pPr marL="0" marR="0" lvl="0" indent="0" algn="l" rtl="0">
              <a:lnSpc>
                <a:spcPct val="100000"/>
              </a:lnSpc>
              <a:spcBef>
                <a:spcPts val="0"/>
              </a:spcBef>
              <a:spcAft>
                <a:spcPts val="0"/>
              </a:spcAft>
              <a:buClr>
                <a:srgbClr val="121856"/>
              </a:buClr>
              <a:buSzPts val="1400"/>
              <a:buFont typeface="Noto Sans Symbols"/>
              <a:buNone/>
            </a:pPr>
            <a:endParaRPr dirty="0"/>
          </a:p>
          <a:p>
            <a:pPr marL="285750" marR="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Môžete motivovať žiakov k tomu, aby si trénovali písanie poznámok toho, čo považujú na hodine za dôležité. </a:t>
            </a:r>
            <a:endParaRPr dirty="0"/>
          </a:p>
          <a:p>
            <a:pPr marL="285750" marR="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Ak chcete so žiakmi zdieľať prezentáciu, odporúčame poslať žiakom prezentáciu bez poznámok učiteľa.</a:t>
            </a:r>
            <a:endParaRPr dirty="0"/>
          </a:p>
          <a:p>
            <a:pPr marL="285750" marR="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Pre utvrdenie získaných informácií z hodiny môžete využiť rôzne platformy (</a:t>
            </a:r>
            <a:r>
              <a:rPr lang="sk-SK" dirty="0" err="1"/>
              <a:t>Kahoot</a:t>
            </a:r>
            <a:r>
              <a:rPr lang="sk-SK" dirty="0"/>
              <a:t>!, Sli.do a iné) na mini-kvíz pre žiakov.</a:t>
            </a:r>
            <a:endParaRPr dirty="0"/>
          </a:p>
          <a:p>
            <a:pPr marL="285750" marR="0" lvl="0" indent="-196850" algn="l" rtl="0">
              <a:lnSpc>
                <a:spcPct val="100000"/>
              </a:lnSpc>
              <a:spcBef>
                <a:spcPts val="0"/>
              </a:spcBef>
              <a:spcAft>
                <a:spcPts val="0"/>
              </a:spcAft>
              <a:buClr>
                <a:srgbClr val="121856"/>
              </a:buClr>
              <a:buSzPts val="1400"/>
              <a:buFont typeface="Noto Sans Symbols"/>
              <a:buNone/>
            </a:pPr>
            <a:endParaRPr dirty="0"/>
          </a:p>
          <a:p>
            <a:pPr marL="285750" marR="0" lvl="0" indent="-285750" algn="l" rtl="0">
              <a:lnSpc>
                <a:spcPct val="100000"/>
              </a:lnSpc>
              <a:spcBef>
                <a:spcPts val="0"/>
              </a:spcBef>
              <a:spcAft>
                <a:spcPts val="0"/>
              </a:spcAft>
              <a:buClr>
                <a:srgbClr val="FF0000"/>
              </a:buClr>
              <a:buSzPts val="1400"/>
              <a:buFont typeface="Wingdings" panose="05000000000000000000" pitchFamily="2" charset="2"/>
              <a:buChar char="§"/>
            </a:pPr>
            <a:r>
              <a:rPr lang="sk-SK" b="1" dirty="0">
                <a:solidFill>
                  <a:srgbClr val="FF0000"/>
                </a:solidFill>
              </a:rPr>
              <a:t>Kľúčové slová:</a:t>
            </a:r>
            <a:endParaRPr dirty="0"/>
          </a:p>
          <a:p>
            <a:pPr marL="834390" marR="0" lvl="1" indent="-285750" algn="l" rtl="0">
              <a:lnSpc>
                <a:spcPct val="100000"/>
              </a:lnSpc>
              <a:spcBef>
                <a:spcPts val="0"/>
              </a:spcBef>
              <a:spcAft>
                <a:spcPts val="0"/>
              </a:spcAft>
              <a:buClr>
                <a:srgbClr val="FF0000"/>
              </a:buClr>
              <a:buSzPts val="1400"/>
              <a:buFont typeface="Wingdings" panose="05000000000000000000" pitchFamily="2" charset="2"/>
              <a:buChar char="§"/>
            </a:pPr>
            <a:r>
              <a:rPr lang="sk-SK" dirty="0">
                <a:solidFill>
                  <a:srgbClr val="FF0000"/>
                </a:solidFill>
              </a:rPr>
              <a:t>Google</a:t>
            </a:r>
            <a:endParaRPr dirty="0">
              <a:solidFill>
                <a:srgbClr val="FF0000"/>
              </a:solidFill>
            </a:endParaRPr>
          </a:p>
          <a:p>
            <a:pPr marL="834390" marR="0" lvl="1" indent="-285750" algn="l" rtl="0">
              <a:lnSpc>
                <a:spcPct val="100000"/>
              </a:lnSpc>
              <a:spcBef>
                <a:spcPts val="0"/>
              </a:spcBef>
              <a:spcAft>
                <a:spcPts val="0"/>
              </a:spcAft>
              <a:buClr>
                <a:srgbClr val="FF0000"/>
              </a:buClr>
              <a:buSzPts val="1400"/>
              <a:buFont typeface="Wingdings" panose="05000000000000000000" pitchFamily="2" charset="2"/>
              <a:buChar char="§"/>
            </a:pPr>
            <a:r>
              <a:rPr lang="sk-SK" dirty="0">
                <a:solidFill>
                  <a:srgbClr val="FF0000"/>
                </a:solidFill>
              </a:rPr>
              <a:t>Prehliadač</a:t>
            </a:r>
            <a:endParaRPr dirty="0"/>
          </a:p>
          <a:p>
            <a:pPr marL="834390" marR="0" lvl="1" indent="-285750" algn="l" rtl="0">
              <a:lnSpc>
                <a:spcPct val="100000"/>
              </a:lnSpc>
              <a:spcBef>
                <a:spcPts val="0"/>
              </a:spcBef>
              <a:spcAft>
                <a:spcPts val="0"/>
              </a:spcAft>
              <a:buClr>
                <a:srgbClr val="FF0000"/>
              </a:buClr>
              <a:buSzPts val="1400"/>
              <a:buFont typeface="Wingdings" panose="05000000000000000000" pitchFamily="2" charset="2"/>
              <a:buChar char="§"/>
            </a:pPr>
            <a:r>
              <a:rPr lang="sk-SK" dirty="0">
                <a:solidFill>
                  <a:srgbClr val="FF0000"/>
                </a:solidFill>
              </a:rPr>
              <a:t>Vyhľadávanie</a:t>
            </a:r>
            <a:endParaRPr dirty="0">
              <a:solidFill>
                <a:srgbClr val="FF0000"/>
              </a:solidFill>
            </a:endParaRPr>
          </a:p>
          <a:p>
            <a:pPr marL="285750" marR="0" lvl="0" indent="-196850" algn="l" rtl="0">
              <a:lnSpc>
                <a:spcPct val="100000"/>
              </a:lnSpc>
              <a:spcBef>
                <a:spcPts val="0"/>
              </a:spcBef>
              <a:spcAft>
                <a:spcPts val="0"/>
              </a:spcAft>
              <a:buClr>
                <a:srgbClr val="121856"/>
              </a:buClr>
              <a:buSzPts val="1400"/>
              <a:buFont typeface="Noto Sans Symbols"/>
              <a:buNone/>
            </a:pPr>
            <a:endParaRPr b="1" dirty="0"/>
          </a:p>
          <a:p>
            <a:pPr marL="285750" marR="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b="1" dirty="0"/>
              <a:t>Spätnú väzbu</a:t>
            </a:r>
            <a:r>
              <a:rPr lang="sk-SK" dirty="0"/>
              <a:t> na tento plán hodiny nám môžete dať tu:</a:t>
            </a:r>
            <a:r>
              <a:rPr lang="sk-SK" u="none" dirty="0">
                <a:solidFill>
                  <a:srgbClr val="121856"/>
                </a:solidFill>
              </a:rPr>
              <a:t> </a:t>
            </a:r>
            <a:r>
              <a:rPr lang="sk-SK" u="sng" dirty="0">
                <a:solidFill>
                  <a:schemeClr val="hlink"/>
                </a:solidFill>
                <a:hlinkClick r:id="rId3"/>
              </a:rPr>
              <a:t>informatika20.sk/</a:t>
            </a:r>
            <a:r>
              <a:rPr lang="sk-SK" u="sng" dirty="0" err="1">
                <a:solidFill>
                  <a:schemeClr val="hlink"/>
                </a:solidFill>
                <a:hlinkClick r:id="rId3"/>
              </a:rPr>
              <a:t>spatna-vazba</a:t>
            </a:r>
            <a:endParaRPr dirty="0"/>
          </a:p>
          <a:p>
            <a:pPr marL="285750" lvl="0" indent="-196850" algn="l" rtl="0">
              <a:lnSpc>
                <a:spcPct val="100000"/>
              </a:lnSpc>
              <a:spcBef>
                <a:spcPts val="0"/>
              </a:spcBef>
              <a:spcAft>
                <a:spcPts val="0"/>
              </a:spcAft>
              <a:buClr>
                <a:srgbClr val="121856"/>
              </a:buClr>
              <a:buSzPts val="1400"/>
              <a:buFont typeface="Noto Sans Symbols"/>
              <a:buNone/>
            </a:pPr>
            <a:endParaRPr dirty="0"/>
          </a:p>
        </p:txBody>
      </p:sp>
      <p:sp>
        <p:nvSpPr>
          <p:cNvPr id="318" name="Google Shape;318;p1:notes"/>
          <p:cNvSpPr txBox="1">
            <a:spLocks noGrp="1"/>
          </p:cNvSpPr>
          <p:nvPr>
            <p:ph type="hdr" idx="3"/>
          </p:nvPr>
        </p:nvSpPr>
        <p:spPr>
          <a:xfrm>
            <a:off x="0" y="1"/>
            <a:ext cx="2971800" cy="4587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k-SK"/>
              <a:t>Informatika 2.0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lvl="0" indent="0" algn="l" rtl="0">
              <a:lnSpc>
                <a:spcPct val="100000"/>
              </a:lnSpc>
              <a:spcBef>
                <a:spcPts val="0"/>
              </a:spcBef>
              <a:spcAft>
                <a:spcPts val="0"/>
              </a:spcAft>
              <a:buSzPts val="1400"/>
              <a:buFont typeface="Wingdings" panose="05000000000000000000" pitchFamily="2" charset="2"/>
              <a:buNone/>
            </a:pPr>
            <a:r>
              <a:rPr lang="sk-SK" b="1" dirty="0"/>
              <a:t>Ciele hodiny</a:t>
            </a:r>
          </a:p>
          <a:p>
            <a:pPr marL="424800" lvl="0" indent="-285750" algn="l" rtl="0">
              <a:lnSpc>
                <a:spcPct val="100000"/>
              </a:lnSpc>
              <a:spcBef>
                <a:spcPts val="0"/>
              </a:spcBef>
              <a:spcAft>
                <a:spcPts val="0"/>
              </a:spcAft>
              <a:buSzPts val="1400"/>
              <a:buFont typeface="Wingdings" panose="05000000000000000000" pitchFamily="2" charset="2"/>
              <a:buChar char="§"/>
            </a:pPr>
            <a:r>
              <a:rPr lang="sk-SK" dirty="0"/>
              <a:t>Schodíky značia náročnosť úlohy, alebo daného cieľa.</a:t>
            </a:r>
          </a:p>
          <a:p>
            <a:pPr marL="424800" lvl="0" indent="-285750" algn="l" rtl="0">
              <a:lnSpc>
                <a:spcPct val="100000"/>
              </a:lnSpc>
              <a:spcBef>
                <a:spcPts val="0"/>
              </a:spcBef>
              <a:spcAft>
                <a:spcPts val="0"/>
              </a:spcAft>
              <a:buSzPts val="1400"/>
              <a:buFont typeface="Wingdings" panose="05000000000000000000" pitchFamily="2" charset="2"/>
              <a:buChar char="§"/>
            </a:pPr>
            <a:r>
              <a:rPr lang="sk-SK" dirty="0"/>
              <a:t>Niektorí žiaci budú schopní dosiahnuť na tejto hodine jedno-</a:t>
            </a:r>
            <a:r>
              <a:rPr lang="sk-SK" dirty="0" err="1"/>
              <a:t>schodíkové</a:t>
            </a:r>
            <a:r>
              <a:rPr lang="sk-SK" dirty="0"/>
              <a:t> ciele, no niektorí už možno tieto schopnosti majú. Pre nich sme pripravili náročnejšie ciele/úlohy.</a:t>
            </a:r>
          </a:p>
          <a:p>
            <a:pPr marL="424800" lvl="0" indent="-285750" algn="l" rtl="0">
              <a:lnSpc>
                <a:spcPct val="100000"/>
              </a:lnSpc>
              <a:spcBef>
                <a:spcPts val="0"/>
              </a:spcBef>
              <a:spcAft>
                <a:spcPts val="0"/>
              </a:spcAft>
              <a:buSzPts val="1400"/>
              <a:buFont typeface="Wingdings" panose="05000000000000000000" pitchFamily="2" charset="2"/>
              <a:buChar char="§"/>
            </a:pPr>
            <a:r>
              <a:rPr lang="sk-SK" dirty="0"/>
              <a:t>Nie každý žiak musí dosiahnuť všetky ciele.</a:t>
            </a:r>
          </a:p>
          <a:p>
            <a:endParaRPr lang="sk-SK" dirty="0"/>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2</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58730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indent="0"/>
            <a:r>
              <a:rPr lang="sk-SK" b="1" dirty="0"/>
              <a:t>5 minút – Otvorenie hodiny (snímky  1 – 6)</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0" dirty="0"/>
              <a:t>Otvorte so žiakmi diskusiu na tému: </a:t>
            </a:r>
            <a:r>
              <a:rPr lang="sk-SK" dirty="0"/>
              <a:t>Ako sa má človek zachovať, keď sa mu niečo nepodarí na prvý krát?</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Skúste si zopakovať pravidlá, o ktorých ste sa rozprávali na predchádzajúcej hodine.</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Nezabudnite si pripomenúť aj nastavenie mysle a ako pristupovať k problémom a ich riešeniu.</a:t>
            </a:r>
          </a:p>
          <a:p>
            <a:pPr marL="424800" indent="-285750">
              <a:buFont typeface="Wingdings" panose="05000000000000000000" pitchFamily="2" charset="2"/>
              <a:buChar char="§"/>
            </a:pPr>
            <a:r>
              <a:rPr lang="sk-SK" b="0" dirty="0"/>
              <a:t>Pozitívne nastavenie mysle.</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3</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7759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sk-SK" b="1" dirty="0"/>
              <a:t>5 minút – Otvorenie hodiny (snímky  1 – 6)</a:t>
            </a:r>
          </a:p>
          <a:p>
            <a:pPr marL="424800" indent="-285750">
              <a:buFont typeface="Wingdings" panose="05000000000000000000" pitchFamily="2" charset="2"/>
              <a:buChar char="§"/>
            </a:pPr>
            <a:r>
              <a:rPr lang="sk-SK" dirty="0"/>
              <a:t>Ešte predtým ako zobrazíte obrázok, nechajte žiakov porozmýšľať, aké prehliadače poznajú. Musíte byť však v </a:t>
            </a:r>
            <a:r>
              <a:rPr lang="sk-SK" dirty="0" err="1"/>
              <a:t>prezentovacom</a:t>
            </a:r>
            <a:r>
              <a:rPr lang="sk-SK" dirty="0"/>
              <a:t> móde F5. Žiaci by už mali prehliadače poznať z nižších ročníkov.  </a:t>
            </a:r>
          </a:p>
          <a:p>
            <a:pPr marL="424800" lvl="0" indent="-284400" algn="l" rtl="0">
              <a:lnSpc>
                <a:spcPct val="100000"/>
              </a:lnSpc>
              <a:spcBef>
                <a:spcPts val="0"/>
              </a:spcBef>
              <a:spcAft>
                <a:spcPts val="0"/>
              </a:spcAft>
              <a:buSzPts val="1400"/>
              <a:buFont typeface="Wingdings" panose="05000000000000000000" pitchFamily="2" charset="2"/>
              <a:buChar char="§"/>
            </a:pPr>
            <a:r>
              <a:rPr lang="sk-SK" dirty="0"/>
              <a:t>Potom ich môžete nechať hádať, ktoré logo patrí ktorému prehliadaču.</a:t>
            </a:r>
          </a:p>
          <a:p>
            <a:pPr marL="424800" lvl="0" indent="-284400" algn="l" rtl="0">
              <a:lnSpc>
                <a:spcPct val="100000"/>
              </a:lnSpc>
              <a:spcBef>
                <a:spcPts val="0"/>
              </a:spcBef>
              <a:spcAft>
                <a:spcPts val="0"/>
              </a:spcAft>
              <a:buSzPts val="1400"/>
              <a:buFont typeface="Wingdings" panose="05000000000000000000" pitchFamily="2" charset="2"/>
              <a:buChar char="§"/>
            </a:pPr>
            <a:r>
              <a:rPr lang="sk-SK" b="0" dirty="0"/>
              <a:t>Prehliadač je program/</a:t>
            </a:r>
            <a:r>
              <a:rPr lang="sk-SK" b="0" dirty="0" err="1"/>
              <a:t>appka</a:t>
            </a:r>
            <a:r>
              <a:rPr lang="sk-SK" b="0" dirty="0"/>
              <a:t>, pomocou ktorej si vieme pozerať stránky na internete. </a:t>
            </a:r>
          </a:p>
          <a:p>
            <a:pPr marL="424800" lvl="0" indent="-284400" algn="l" rtl="0">
              <a:lnSpc>
                <a:spcPct val="100000"/>
              </a:lnSpc>
              <a:spcBef>
                <a:spcPts val="0"/>
              </a:spcBef>
              <a:spcAft>
                <a:spcPts val="0"/>
              </a:spcAft>
              <a:buSzPts val="1400"/>
              <a:buFont typeface="Wingdings" panose="05000000000000000000" pitchFamily="2" charset="2"/>
              <a:buChar char="§"/>
            </a:pPr>
            <a:r>
              <a:rPr lang="sk-SK" b="0" dirty="0"/>
              <a:t>Žiakom môžete predstaviť, ako sa volá prehliadač, ktorý používate v škole. </a:t>
            </a:r>
          </a:p>
          <a:p>
            <a:pPr marL="424800" lvl="0" indent="-284400" algn="l" rtl="0">
              <a:lnSpc>
                <a:spcPct val="100000"/>
              </a:lnSpc>
              <a:spcBef>
                <a:spcPts val="0"/>
              </a:spcBef>
              <a:spcAft>
                <a:spcPts val="0"/>
              </a:spcAft>
              <a:buSzPts val="1400"/>
              <a:buFont typeface="Wingdings" panose="05000000000000000000" pitchFamily="2" charset="2"/>
              <a:buChar char="§"/>
            </a:pPr>
            <a:r>
              <a:rPr lang="sk-SK" b="0" dirty="0"/>
              <a:t>Logá zľava: Firefox, Chrome (čítaj </a:t>
            </a:r>
            <a:r>
              <a:rPr lang="sk-SK" b="0" dirty="0" err="1"/>
              <a:t>chróum</a:t>
            </a:r>
            <a:r>
              <a:rPr lang="sk-SK" b="0" dirty="0"/>
              <a:t>), Safari, Opera.</a:t>
            </a:r>
          </a:p>
          <a:p>
            <a:pPr marL="424800" lvl="0" indent="-284400" algn="l" rtl="0">
              <a:lnSpc>
                <a:spcPct val="100000"/>
              </a:lnSpc>
              <a:spcBef>
                <a:spcPts val="0"/>
              </a:spcBef>
              <a:spcAft>
                <a:spcPts val="0"/>
              </a:spcAft>
              <a:buSzPts val="1400"/>
              <a:buFont typeface="Wingdings" panose="05000000000000000000" pitchFamily="2" charset="2"/>
              <a:buChar char="§"/>
            </a:pPr>
            <a:r>
              <a:rPr lang="sk-SK" b="0" dirty="0"/>
              <a:t>Logo nového </a:t>
            </a:r>
            <a:r>
              <a:rPr lang="sk-SK" b="0" dirty="0" err="1"/>
              <a:t>Edge</a:t>
            </a:r>
            <a:r>
              <a:rPr lang="sk-SK" b="0" dirty="0"/>
              <a:t> (od Microsoftu) tu nie je, lebo ako jediné má taký copyright, že ho nemôžeme ukázať.</a:t>
            </a:r>
            <a:endParaRPr lang="sk-SK" dirty="0"/>
          </a:p>
          <a:p>
            <a:endParaRPr lang="sk-SK" dirty="0"/>
          </a:p>
        </p:txBody>
      </p:sp>
      <p:sp>
        <p:nvSpPr>
          <p:cNvPr id="4" name="Header Placeholder 3"/>
          <p:cNvSpPr>
            <a:spLocks noGrp="1"/>
          </p:cNvSpPr>
          <p:nvPr>
            <p:ph type="hdr" sz="quarte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solidFill>
                <a:effectLst/>
                <a:uLnTx/>
                <a:uFillTx/>
                <a:latin typeface="Calibri" panose="020F0502020204030204"/>
                <a:ea typeface="+mn-ea"/>
                <a:cs typeface="+mn-cs"/>
              </a:rPr>
              <a:t>Informatika 2.0 </a:t>
            </a:r>
            <a:endParaRPr kumimoji="0" lang="sk-S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2045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1856"/>
              </a:buClr>
              <a:buSzPts val="1400"/>
              <a:buFont typeface="Wingdings" panose="05000000000000000000" pitchFamily="2" charset="2"/>
              <a:buNone/>
              <a:tabLst/>
              <a:defRPr/>
            </a:pPr>
            <a:r>
              <a:rPr lang="sk-SK" b="1" dirty="0"/>
              <a:t>5 minút – Otvorenie hodiny (snímky  1 – 6)</a:t>
            </a:r>
            <a:endParaRPr lang="sk-SK" dirty="0"/>
          </a:p>
          <a:p>
            <a:pPr marL="4254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Predtým, ako začnete vysvetľovať nové učivo, zopakujte si zo žiakmi učivo z minulého školského roka, ktoré je pre rýchle a efektívne vyhľadávanie dôležité.  </a:t>
            </a:r>
          </a:p>
          <a:p>
            <a:pPr marL="4254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Opakovanie:  Ako vybrať z vety kľúčové slová? Na príklade ukazujeme, že keď vymažeme niektoré slová, tak otázka má stále rovnaký zmysel. </a:t>
            </a:r>
          </a:p>
          <a:p>
            <a:pPr marL="4254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Žiakom zadajte krátku úlohu na zopakovanie. </a:t>
            </a:r>
          </a:p>
          <a:p>
            <a:pPr marL="4254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Vyzvite ich, aby vo vete: </a:t>
            </a:r>
            <a:r>
              <a:rPr lang="pl-PL" dirty="0"/>
              <a:t>„Chcela by som vedieť, aké je teraz počasie v Madride“ </a:t>
            </a:r>
            <a:r>
              <a:rPr lang="sk-SK" dirty="0"/>
              <a:t>našli kľúčové slová. Správna odpoveď: počasie Madrid. </a:t>
            </a:r>
          </a:p>
          <a:p>
            <a:pPr marL="4254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Následne tieto kľúčové slová, môžete zadať do Google a názorne ukázať, ako prezerať výsledky. </a:t>
            </a:r>
          </a:p>
          <a:p>
            <a:pPr marL="42545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Poznámky: Kľúčové slová, sú ako kľúčový hráč v športe. Ak by sme ho z tímu dali preč, tím by nemohol dobre fungovať. Kľúčové slová sú teda také slová, bez ktorých veta nemôže poriadne existovať. Nájsť kľúčové slová, je akoby sa opýtať tú otázku, čo najjednoduchšie.</a:t>
            </a:r>
          </a:p>
        </p:txBody>
      </p:sp>
      <p:sp>
        <p:nvSpPr>
          <p:cNvPr id="354" name="Google Shape;3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121856"/>
              </a:buClr>
              <a:buSzPts val="1400"/>
              <a:buFont typeface="Wingdings" panose="05000000000000000000" pitchFamily="2" charset="2"/>
              <a:buNone/>
              <a:tabLst/>
              <a:defRPr/>
            </a:pPr>
            <a:r>
              <a:rPr lang="sk-SK" b="1" dirty="0"/>
              <a:t>5 minút – Otvorenie hodiny (snímky  1 – 6)</a:t>
            </a:r>
            <a:endParaRPr lang="sk-SK" dirty="0"/>
          </a:p>
          <a:p>
            <a:pPr marL="424800" lvl="0" indent="-285750" algn="l" rtl="0">
              <a:spcBef>
                <a:spcPts val="0"/>
              </a:spcBef>
              <a:spcAft>
                <a:spcPts val="0"/>
              </a:spcAft>
              <a:buFont typeface="Wingdings" panose="05000000000000000000" pitchFamily="2" charset="2"/>
              <a:buChar char="§"/>
            </a:pPr>
            <a:r>
              <a:rPr lang="sk-SK" dirty="0"/>
              <a:t>Nadviažte na úlohu s vyhľadávaním počasia v Madride. </a:t>
            </a:r>
          </a:p>
          <a:p>
            <a:pPr marL="424800" lvl="0" indent="-285750" algn="l" rtl="0">
              <a:spcBef>
                <a:spcPts val="0"/>
              </a:spcBef>
              <a:spcAft>
                <a:spcPts val="0"/>
              </a:spcAft>
              <a:buFont typeface="Wingdings" panose="05000000000000000000" pitchFamily="2" charset="2"/>
              <a:buChar char="§"/>
            </a:pPr>
            <a:r>
              <a:rPr lang="sk-SK" dirty="0"/>
              <a:t>Vysvetlite žiakom, že Google im ponúkne veľké množstvo výsledkov. Je dôležité, aby sme si z výsledkov vyberali veľmi pozorne. </a:t>
            </a:r>
          </a:p>
          <a:p>
            <a:pPr marL="424800" lvl="0" indent="-285750" algn="l" rtl="0">
              <a:spcBef>
                <a:spcPts val="0"/>
              </a:spcBef>
              <a:spcAft>
                <a:spcPts val="0"/>
              </a:spcAft>
              <a:buFont typeface="Wingdings" panose="05000000000000000000" pitchFamily="2" charset="2"/>
              <a:buChar char="§"/>
            </a:pPr>
            <a:r>
              <a:rPr lang="sk-SK" dirty="0"/>
              <a:t>Pokračujte vo vysvetľovaní na </a:t>
            </a:r>
            <a:r>
              <a:rPr lang="sk-SK" b="1" dirty="0"/>
              <a:t>snímke 7.</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6</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68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424800" lvl="0" indent="-285750" algn="l" rtl="0">
              <a:spcBef>
                <a:spcPts val="0"/>
              </a:spcBef>
              <a:spcAft>
                <a:spcPts val="0"/>
              </a:spcAft>
              <a:buFont typeface="Wingdings" panose="05000000000000000000" pitchFamily="2" charset="2"/>
              <a:buChar char="§"/>
            </a:pPr>
            <a:r>
              <a:rPr lang="sk-SK" dirty="0"/>
              <a:t>Nadviažte na úlohu s vyhľadávaním počasia v Madride. </a:t>
            </a:r>
          </a:p>
          <a:p>
            <a:pPr marL="424800" lvl="0" indent="-285750" algn="l" rtl="0">
              <a:spcBef>
                <a:spcPts val="0"/>
              </a:spcBef>
              <a:spcAft>
                <a:spcPts val="0"/>
              </a:spcAft>
              <a:buFont typeface="Wingdings" panose="05000000000000000000" pitchFamily="2" charset="2"/>
              <a:buChar char="§"/>
            </a:pPr>
            <a:r>
              <a:rPr lang="sk-SK" dirty="0"/>
              <a:t>Vysvetlite žiakom, že Google im ponúkne veľké množstvo výsledkov. </a:t>
            </a:r>
          </a:p>
          <a:p>
            <a:pPr marL="424800" lvl="0" indent="-285750" algn="l" rtl="0">
              <a:spcBef>
                <a:spcPts val="0"/>
              </a:spcBef>
              <a:spcAft>
                <a:spcPts val="0"/>
              </a:spcAft>
              <a:buFont typeface="Wingdings" panose="05000000000000000000" pitchFamily="2" charset="2"/>
              <a:buChar char="§"/>
            </a:pPr>
            <a:r>
              <a:rPr lang="sk-SK" dirty="0"/>
              <a:t>Vysvetlite žiakom, ako si vyberať z nájdených výsledkov. </a:t>
            </a:r>
            <a:endParaRPr dirty="0"/>
          </a:p>
        </p:txBody>
      </p:sp>
      <p:sp>
        <p:nvSpPr>
          <p:cNvPr id="354" name="Google Shape;3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9243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424800" lvl="0" indent="-285750" algn="l" rtl="0">
              <a:spcBef>
                <a:spcPts val="0"/>
              </a:spcBef>
              <a:spcAft>
                <a:spcPts val="0"/>
              </a:spcAft>
              <a:buFont typeface="Wingdings" panose="05000000000000000000" pitchFamily="2" charset="2"/>
              <a:buChar char="§"/>
            </a:pPr>
            <a:r>
              <a:rPr lang="sk-SK" dirty="0"/>
              <a:t>Minulý školský rok sa žiaci učili otvárať stránky na novej karte.  Stačí, keď niektorí žiaci, zvládnu tento dvojschodiskový cieľ. </a:t>
            </a:r>
          </a:p>
          <a:p>
            <a:pPr marL="424800" lvl="0" indent="-285750" algn="l" rtl="0">
              <a:spcBef>
                <a:spcPts val="0"/>
              </a:spcBef>
              <a:spcAft>
                <a:spcPts val="0"/>
              </a:spcAft>
              <a:buFont typeface="Wingdings" panose="05000000000000000000" pitchFamily="2" charset="2"/>
              <a:buChar char="§"/>
            </a:pPr>
            <a:r>
              <a:rPr lang="sk-SK" dirty="0"/>
              <a:t>Ak však žiaci už ovládajú otváranie stránok na novej karte. Ukážte im ako si vedia otvoriť viac stránok naraz. Vysvetlite im, že stránky sa im otvárajú postupne v poradí v akom na nich klikajú, hore na lište. </a:t>
            </a:r>
          </a:p>
          <a:p>
            <a:pPr marL="424800" lvl="0" indent="-285750" algn="l" rtl="0">
              <a:spcBef>
                <a:spcPts val="0"/>
              </a:spcBef>
              <a:spcAft>
                <a:spcPts val="0"/>
              </a:spcAft>
              <a:buFont typeface="Wingdings" panose="05000000000000000000" pitchFamily="2" charset="2"/>
              <a:buChar char="§"/>
            </a:pPr>
            <a:r>
              <a:rPr lang="sk-SK" dirty="0"/>
              <a:t>Je dôležité vysvetliť žiakom, kde túto novú zručnosť môžu využiť </a:t>
            </a:r>
            <a:r>
              <a:rPr lang="sk-SK" b="1" dirty="0"/>
              <a:t>(snímka 10)</a:t>
            </a:r>
          </a:p>
          <a:p>
            <a:endParaRPr lang="sk-SK" dirty="0"/>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8</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5609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424800" lvl="0" indent="-285750" algn="l" rtl="0">
              <a:spcBef>
                <a:spcPts val="0"/>
              </a:spcBef>
              <a:spcAft>
                <a:spcPts val="0"/>
              </a:spcAft>
              <a:buFont typeface="Wingdings" panose="05000000000000000000" pitchFamily="2" charset="2"/>
              <a:buChar char="§"/>
            </a:pPr>
            <a:r>
              <a:rPr lang="sk-SK" dirty="0"/>
              <a:t>Minulý školský rok sa žiaci učili otvárať stránky na novej karte.  Stačí, keď niektorí žiaci, zvládnu tento dvojschodiskový cieľ. </a:t>
            </a:r>
          </a:p>
          <a:p>
            <a:pPr marL="424800" lvl="0" indent="-285750" algn="l" rtl="0">
              <a:spcBef>
                <a:spcPts val="0"/>
              </a:spcBef>
              <a:spcAft>
                <a:spcPts val="0"/>
              </a:spcAft>
              <a:buFont typeface="Wingdings" panose="05000000000000000000" pitchFamily="2" charset="2"/>
              <a:buChar char="§"/>
            </a:pPr>
            <a:r>
              <a:rPr lang="sk-SK" dirty="0"/>
              <a:t>Ak však žiaci už ovládajú otváranie stránok na novej karte. Ukážte im ako si vedia otvoriť viac stránok naraz. Vysvetlite im, že stránky sa im otvárajú postupne v poradí v akom na nich klikajú, hore na lište. </a:t>
            </a:r>
          </a:p>
          <a:p>
            <a:pPr marL="424800" lvl="0" indent="-285750" algn="l" rtl="0">
              <a:spcBef>
                <a:spcPts val="0"/>
              </a:spcBef>
              <a:spcAft>
                <a:spcPts val="0"/>
              </a:spcAft>
              <a:buFont typeface="Wingdings" panose="05000000000000000000" pitchFamily="2" charset="2"/>
              <a:buChar char="§"/>
            </a:pPr>
            <a:r>
              <a:rPr lang="sk-SK" dirty="0"/>
              <a:t>Je dôležité vysvetliť žiakom, kde túto novú zručnosť môžu využiť </a:t>
            </a:r>
            <a:r>
              <a:rPr lang="sk-SK" b="1" dirty="0"/>
              <a:t>(snímka 10).</a:t>
            </a:r>
          </a:p>
          <a:p>
            <a:pPr marL="424800" lvl="0" indent="-285750" algn="l" rtl="0">
              <a:spcBef>
                <a:spcPts val="0"/>
              </a:spcBef>
              <a:spcAft>
                <a:spcPts val="0"/>
              </a:spcAft>
              <a:buFont typeface="Wingdings" panose="05000000000000000000" pitchFamily="2" charset="2"/>
              <a:buChar char="§"/>
            </a:pPr>
            <a:r>
              <a:rPr lang="sk-SK" dirty="0"/>
              <a:t>Podľa úrovne znalosti vašich žiakov sa môžete rozhodnúť nasledujúce snímky preskočiť.</a:t>
            </a:r>
          </a:p>
          <a:p>
            <a:pPr marL="424800" lvl="0" indent="-285750" algn="l" rtl="0">
              <a:spcBef>
                <a:spcPts val="0"/>
              </a:spcBef>
              <a:spcAft>
                <a:spcPts val="0"/>
              </a:spcAft>
              <a:buFont typeface="Wingdings" panose="05000000000000000000" pitchFamily="2" charset="2"/>
              <a:buChar char="§"/>
            </a:pPr>
            <a:endParaRPr lang="sk-SK" b="1" dirty="0"/>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9</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2192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1" dirty="0"/>
              <a:t>Na</a:t>
            </a:r>
            <a:r>
              <a:rPr lang="sk-SK" dirty="0"/>
              <a:t> </a:t>
            </a:r>
            <a:r>
              <a:rPr lang="sk-SK" b="1" dirty="0"/>
              <a:t>snímke 11 </a:t>
            </a:r>
            <a:r>
              <a:rPr lang="sk-SK" dirty="0"/>
              <a:t>majú žiaci vyhradený čas na zapnutie počítačov (2 minúty). Stačí im jeden počítač v dvojici, alebo môžu pracovať samostatne.</a:t>
            </a:r>
          </a:p>
          <a:p>
            <a:pPr marL="424800" indent="-285750">
              <a:buFont typeface="Wingdings" panose="05000000000000000000" pitchFamily="2" charset="2"/>
              <a:buChar char="§"/>
            </a:pPr>
            <a:r>
              <a:rPr lang="sk-SK" b="1" dirty="0"/>
              <a:t>Na snímke 12 </a:t>
            </a:r>
            <a:r>
              <a:rPr lang="sk-SK" dirty="0"/>
              <a:t>budú žiaci pracovať samostatne na vlastnom školskom počítači alebo v dvojiciach.</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10</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6856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1" dirty="0"/>
              <a:t>Na</a:t>
            </a:r>
            <a:r>
              <a:rPr lang="sk-SK" dirty="0"/>
              <a:t> </a:t>
            </a:r>
            <a:r>
              <a:rPr lang="sk-SK" b="1" dirty="0"/>
              <a:t>snímke 11 </a:t>
            </a:r>
            <a:r>
              <a:rPr lang="sk-SK" dirty="0"/>
              <a:t>majú žiaci vyhradený čas na zapnutie počítačov (2 minúty). Stačí im jeden počítač v dvojici, alebo môžu pracovať samostatne.</a:t>
            </a:r>
          </a:p>
          <a:p>
            <a:pPr marL="424800" indent="-285750">
              <a:buFont typeface="Wingdings" panose="05000000000000000000" pitchFamily="2" charset="2"/>
              <a:buChar char="§"/>
            </a:pPr>
            <a:r>
              <a:rPr lang="sk-SK" b="1" dirty="0"/>
              <a:t>Na snímke 12 </a:t>
            </a:r>
            <a:r>
              <a:rPr lang="sk-SK" dirty="0"/>
              <a:t>budú žiaci pracovať samostatne na vlastnom školskom počítači alebo v dvojiciach.</a:t>
            </a:r>
          </a:p>
          <a:p>
            <a:endParaRPr lang="sk-SK" dirty="0"/>
          </a:p>
        </p:txBody>
      </p:sp>
      <p:sp>
        <p:nvSpPr>
          <p:cNvPr id="4" name="Zástupný objekt pre číslo snímky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sk-SK"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sk-SK"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192268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Zadajte inštrukciu: Vo vete nájdite kľúčové slová. Napíšte ich do Google. </a:t>
            </a:r>
            <a:r>
              <a:rPr lang="sk-SK" dirty="0"/>
              <a:t>Otvorte 3 stránky v novom okne. Porovnajte informácie na stránkach. Odpovedajte na otázku: Ukazujú všetky stránky rovnaké počasie alebo sa líšia?</a:t>
            </a:r>
            <a:endParaRPr kumimoji="0" lang="sk-SK" sz="1440" b="0" i="0" u="none" strike="noStrike" kern="0" cap="none" spc="0" normalizeH="0" baseline="0" noProof="0" dirty="0">
              <a:ln>
                <a:noFill/>
              </a:ln>
              <a:solidFill>
                <a:srgbClr val="121856"/>
              </a:solidFill>
              <a:effectLst/>
              <a:uLnTx/>
              <a:uFillTx/>
              <a:latin typeface="Calibri"/>
              <a:cs typeface="Calibri"/>
              <a:sym typeface="Calibri"/>
            </a:endParaRPr>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Vyzvite žiakov, aby samostatne alebo v dvojiciach pracovali na úlohe 1. Majú na to približne čas 8 minút.</a:t>
            </a:r>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„Kto bude mať úlohu hotovú v tichosti sa prihlási, ja prídem k nemu a skontrolujem mu to“. </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12</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5515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Po precvičení novej zručnosti prejdite na vysvetľovanie rozširujúceho učiva.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Podľa úrovne znalosti vašich žiakov sa môžete rozhodnúť nasledujúce snímky preskočiť. K rozširujúcemu učivu sa vzťahuje úloha 4.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Vysvetlite žiakom, ako vyhľadať konkrétne informácie na webovej stránke pomocou funkcie Nájsť.</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Zdôvodnite žiakom, kedy je vhodné túto funkciu používať a kedy naopak nie.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Postup: Klikneme na 3 bodky vpravo hore pri lište. Klikneme na funkciu Nájsť. Otvorí sa nám okno, kde vpíšeme kľúčové slová.</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13</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34373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Po precvičení novej zručnosti prejdite na vysvetľovanie rozširujúceho učiva.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Podľa úrovne znalosti vašich žiakov sa môžete rozhodnúť nasledujúce snímky preskočiť. K rozširujúcemu učivu sa vzťahuje úloha 4.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Vysvetlite žiakom, ako vyhľadať konkrétne informácie na webovej stránke pomocou funkcie Nájsť.</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Zdôvodnite žiakom, kedy je vhodné túto funkciu používať a kedy naopak nie.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Postup: Klikneme na 3 bodky vpravo hore pri lište. Klikneme na funkciu Nájsť. Otvorí sa nám okno, kde vpíšeme kľúčové slová.</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14</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3984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Pre šikovnejších žiakov môžete predstaviť systémovú skratku </a:t>
            </a:r>
            <a:r>
              <a:rPr lang="sk-SK" b="1" dirty="0"/>
              <a:t>CTRL + F</a:t>
            </a:r>
            <a:r>
              <a:rPr lang="sk-SK" b="0" dirty="0"/>
              <a:t>, ktorá automaticky otvorí okienko Nájsť na webovej stránke a umožňuje rýchlo prehliadať jej obsah pomocou kľúčových slov.</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15</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7112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0" dirty="0"/>
              <a:t>Zadajte žiakom inštrukciu: Kľúčové slová vpíšte do Google. Otvorte stránku wikipédia.org, ktorá obsahuje informácie o slonovi ázijskom indickom.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Chvíľu počkajte, kým všetci žiaci budú mať otvorenú správnu webovú stránku.</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Následne pokračujte inštrukciou </a:t>
            </a:r>
            <a:r>
              <a:rPr lang="sk-SK" b="1" dirty="0"/>
              <a:t>na snímke 17.</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16</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20886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20 minút – Predstavenie nového obsahu + spoločné precvičovanie (snímky 7 – 17)</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0" dirty="0"/>
              <a:t>Zadajte žiakom inštrukciu: Zistite pomocou funkcie „Nájsť“ odpovede na nasledujúce otázky. Odpovede si spíšte na papier.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0" dirty="0"/>
              <a:t>Vyzvite žiakov, aby samostatne alebo v dvojiciach pracovali na úlohe 2. Majú na to približne čas 8 minút.</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0" dirty="0"/>
              <a:t>„Kto bude mať prihlási sa v tichosti čaká, môže si čítať o slonovi ázijskom“.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0" dirty="0"/>
              <a:t>Keď všetci dokončia úlohu, spoločne si prejdite odpovede.</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1" dirty="0"/>
              <a:t>SPRÁVNE ODPOVEDE: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1" dirty="0"/>
              <a:t>1. </a:t>
            </a:r>
            <a:r>
              <a:rPr lang="sk-SK" dirty="0"/>
              <a:t>Váži: </a:t>
            </a:r>
            <a:r>
              <a:rPr lang="sk-SK" sz="1440" b="0" i="0" u="none" strike="noStrike" cap="none" dirty="0">
                <a:solidFill>
                  <a:srgbClr val="121856"/>
                </a:solidFill>
                <a:effectLst/>
                <a:latin typeface="Calibri"/>
                <a:ea typeface="Calibri"/>
                <a:cs typeface="Calibri"/>
                <a:sym typeface="Calibri"/>
              </a:rPr>
              <a:t>2,6 – 5 ton.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sz="1440" b="1" i="0" u="none" strike="noStrike" cap="none" dirty="0">
                <a:solidFill>
                  <a:srgbClr val="121856"/>
                </a:solidFill>
                <a:effectLst/>
                <a:latin typeface="Calibri"/>
                <a:ea typeface="Calibri"/>
                <a:cs typeface="Calibri"/>
                <a:sym typeface="Calibri"/>
              </a:rPr>
              <a:t>2. </a:t>
            </a:r>
            <a:r>
              <a:rPr lang="sk-SK" sz="1440" b="0" i="0" u="none" strike="noStrike" cap="none" dirty="0">
                <a:solidFill>
                  <a:srgbClr val="121856"/>
                </a:solidFill>
                <a:effectLst/>
                <a:latin typeface="Calibri"/>
                <a:ea typeface="Calibri"/>
                <a:cs typeface="Calibri"/>
                <a:sym typeface="Calibri"/>
              </a:rPr>
              <a:t>Prstíky slúžia pri oberaní, </a:t>
            </a:r>
            <a:r>
              <a:rPr lang="sk-SK" sz="1440" b="0" i="0" u="none" strike="noStrike" cap="none" dirty="0" err="1">
                <a:solidFill>
                  <a:srgbClr val="121856"/>
                </a:solidFill>
                <a:effectLst/>
                <a:latin typeface="Calibri"/>
                <a:ea typeface="Calibri"/>
                <a:cs typeface="Calibri"/>
                <a:sym typeface="Calibri"/>
              </a:rPr>
              <a:t>uchupovaní</a:t>
            </a:r>
            <a:r>
              <a:rPr lang="sk-SK" sz="1440" b="0" i="0" u="none" strike="noStrike" cap="none" dirty="0">
                <a:solidFill>
                  <a:srgbClr val="121856"/>
                </a:solidFill>
                <a:effectLst/>
                <a:latin typeface="Calibri"/>
                <a:ea typeface="Calibri"/>
                <a:cs typeface="Calibri"/>
                <a:sym typeface="Calibri"/>
              </a:rPr>
              <a:t> potravy, umývaní a pití.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sz="1440" b="1" i="0" u="none" strike="noStrike" cap="none" dirty="0">
                <a:solidFill>
                  <a:srgbClr val="121856"/>
                </a:solidFill>
                <a:effectLst/>
                <a:latin typeface="Calibri"/>
                <a:ea typeface="Calibri"/>
                <a:cs typeface="Calibri"/>
                <a:sym typeface="Calibri"/>
              </a:rPr>
              <a:t>3. </a:t>
            </a:r>
            <a:r>
              <a:rPr lang="sk-SK" sz="1440" b="0" i="0" u="none" strike="noStrike" cap="none" dirty="0">
                <a:solidFill>
                  <a:srgbClr val="121856"/>
                </a:solidFill>
                <a:effectLst/>
                <a:latin typeface="Calibri"/>
                <a:ea typeface="Calibri"/>
                <a:cs typeface="Calibri"/>
                <a:sym typeface="Calibri"/>
              </a:rPr>
              <a:t>Jeho chvost meria 1,2 až 1,5 m. </a:t>
            </a:r>
          </a:p>
          <a:p>
            <a:pPr marL="51435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sz="1440" b="1" i="0" u="none" strike="noStrike" cap="none" dirty="0">
                <a:solidFill>
                  <a:srgbClr val="121856"/>
                </a:solidFill>
                <a:effectLst/>
                <a:latin typeface="Calibri"/>
                <a:ea typeface="Calibri"/>
                <a:cs typeface="Calibri"/>
                <a:sym typeface="Calibri"/>
              </a:rPr>
              <a:t>4. </a:t>
            </a:r>
            <a:r>
              <a:rPr lang="sk-SK" sz="1440" b="0" i="0" u="none" strike="noStrike" cap="none" dirty="0">
                <a:solidFill>
                  <a:srgbClr val="121856"/>
                </a:solidFill>
                <a:effectLst/>
                <a:latin typeface="Calibri"/>
                <a:ea typeface="Calibri"/>
                <a:cs typeface="Calibri"/>
                <a:sym typeface="Calibri"/>
              </a:rPr>
              <a:t>Slony dokážu počuť zvuk na vzdialenosť až 1 km. </a:t>
            </a:r>
            <a:endParaRPr lang="sk-SK" dirty="0"/>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17</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5714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indent="0"/>
            <a:r>
              <a:rPr lang="sk-SK" b="1" dirty="0"/>
              <a:t>15 minút – Samostatná práca žiakov (snímky 18 – 20)</a:t>
            </a:r>
          </a:p>
          <a:p>
            <a:pPr marL="424800" indent="-285750">
              <a:buFont typeface="Wingdings" panose="05000000000000000000" pitchFamily="2" charset="2"/>
              <a:buChar char="§"/>
            </a:pPr>
            <a:r>
              <a:rPr lang="sk-SK" dirty="0"/>
              <a:t>Na nasledujúcich </a:t>
            </a:r>
            <a:r>
              <a:rPr lang="sk-SK" b="1" dirty="0"/>
              <a:t>snímkach 22 – 23 </a:t>
            </a:r>
            <a:r>
              <a:rPr lang="sk-SK" dirty="0"/>
              <a:t>budú žiaci pracovať samostatne na vlastnom školskom počítači.</a:t>
            </a:r>
          </a:p>
          <a:p>
            <a:pPr marL="424800" indent="-285750">
              <a:buFont typeface="Wingdings" panose="05000000000000000000" pitchFamily="2" charset="2"/>
              <a:buChar char="§"/>
            </a:pPr>
            <a:r>
              <a:rPr lang="sk-SK" dirty="0"/>
              <a:t>Žiaci pracujú samostatne bez pomoci spolužiakov alebo učiteľa / učiteľky.</a:t>
            </a:r>
          </a:p>
          <a:p>
            <a:pPr marL="424800" indent="-285750">
              <a:buFont typeface="Wingdings" panose="05000000000000000000" pitchFamily="2" charset="2"/>
              <a:buChar char="§"/>
            </a:pPr>
            <a:r>
              <a:rPr lang="sk-SK" dirty="0"/>
              <a:t>Obidve úlohy sú náročnejšie (</a:t>
            </a:r>
            <a:r>
              <a:rPr lang="sk-SK" dirty="0" err="1"/>
              <a:t>dvojschodíkové</a:t>
            </a:r>
            <a:r>
              <a:rPr lang="sk-SK" dirty="0"/>
              <a:t> a </a:t>
            </a:r>
            <a:r>
              <a:rPr lang="sk-SK" dirty="0" err="1"/>
              <a:t>trojschodíkové</a:t>
            </a:r>
            <a:r>
              <a:rPr lang="sk-SK" dirty="0"/>
              <a:t>), preto ich vypracujte, iba ak máte na hodine dostatok času a žiaci dostatok zručností, aby ich zvládli. </a:t>
            </a:r>
          </a:p>
          <a:p>
            <a:pPr marL="424800" indent="-285750">
              <a:buFont typeface="Wingdings" panose="05000000000000000000" pitchFamily="2" charset="2"/>
              <a:buChar char="§"/>
            </a:pPr>
            <a:endParaRPr lang="sk-SK" dirty="0"/>
          </a:p>
          <a:p>
            <a:endParaRPr lang="sk-SK" dirty="0"/>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18</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22266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indent="0"/>
            <a:r>
              <a:rPr lang="sk-SK" b="1" dirty="0"/>
              <a:t>15 minút – Samostatná práca žiakov (snímky 18 – 20)</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Zadajte inštrukciu: Vyhľadajte pomocou Google 2 rôzne recepty z kysnutého cesta. Každý recept otvorte v novom okne. Porovnajte recepty. Preklikávajte si medzi 2 oknami.  Odpovedzte na otázku: Ktoré suroviny sú rovnaké a budete ich potrebovať v obidvoch receptoch? Odpovede si zapíšte do zošita.</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Vyzvite žiakov, aby samostatne pracovali na úlohe 3. Majú na to približne čas 7 minút.</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„Kto bude mať úlohu hotovú v tichosti sa prihlási, ja prídem k nemu a skontrolujem mu to“. </a:t>
            </a:r>
            <a:endParaRPr lang="sk-SK" dirty="0"/>
          </a:p>
          <a:p>
            <a:endParaRPr lang="sk-SK" dirty="0"/>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19</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3561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indent="0"/>
            <a:r>
              <a:rPr lang="sk-SK" b="1" dirty="0"/>
              <a:t>15 minút – Samostatná práca žiakov (snímky 18 – 20)</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Zadajte inštrukciu: Vyhľadajte pomocou Google stránku zoologickej záhrady v Bratislave. Nájdite na stránke pomocou funkcie „Nájsť“  lexikón zvierat. Otvorte ho. Zistite, či zoologickú záhradu obývajú tieto zvieratá. Aby ste nemuseli dlho hľadať, použite znova funkciu „Nájsť“. Odpovede si zapíšte do zošita.</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Vyzvite žiakov, aby samostatne pracovali na úlohe 4. Majú na to približne čas 7 minút. </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„Kto bude mať úlohu hotovú v tichosti sa prihlási, ja prídem k nemu a skontrolujem mu to“. </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V závere tejto úlohy si môžete spoločne zhrnúť, ktoré zvieratá v zoologickej záhrade v Bratislave</a:t>
            </a:r>
            <a:r>
              <a:rPr kumimoji="0" lang="sk-SK" sz="1440" b="1" i="0" u="none" strike="noStrike" kern="0" cap="none" spc="0" normalizeH="0" baseline="0" noProof="0" dirty="0">
                <a:ln>
                  <a:noFill/>
                </a:ln>
                <a:solidFill>
                  <a:srgbClr val="121856"/>
                </a:solidFill>
                <a:effectLst/>
                <a:uLnTx/>
                <a:uFillTx/>
                <a:latin typeface="Calibri"/>
                <a:cs typeface="Calibri"/>
                <a:sym typeface="Calibri"/>
              </a:rPr>
              <a:t> nenájdete </a:t>
            </a:r>
            <a:r>
              <a:rPr kumimoji="0" lang="sk-SK" sz="1440" b="0" i="0" u="none" strike="noStrike" kern="0" cap="none" spc="0" normalizeH="0" baseline="0" noProof="0" dirty="0">
                <a:ln>
                  <a:noFill/>
                </a:ln>
                <a:solidFill>
                  <a:srgbClr val="121856"/>
                </a:solidFill>
                <a:effectLst/>
                <a:uLnTx/>
                <a:uFillTx/>
                <a:latin typeface="Calibri"/>
                <a:cs typeface="Calibri"/>
                <a:sym typeface="Calibri"/>
              </a:rPr>
              <a:t>(</a:t>
            </a:r>
            <a:r>
              <a:rPr kumimoji="0" lang="sk-SK" sz="1600" b="0" i="0" u="none" strike="noStrike" kern="0" cap="none" spc="0" normalizeH="0" baseline="0" noProof="0" dirty="0">
                <a:ln>
                  <a:noFill/>
                </a:ln>
                <a:solidFill>
                  <a:schemeClr val="bg1"/>
                </a:solidFill>
                <a:effectLst/>
                <a:uLnTx/>
                <a:uFillTx/>
                <a:latin typeface="Calibri"/>
                <a:cs typeface="Calibri"/>
                <a:sym typeface="Calibri"/>
              </a:rPr>
              <a:t>ž</a:t>
            </a:r>
            <a:r>
              <a:rPr lang="sk-SK" sz="1600" dirty="0" err="1">
                <a:solidFill>
                  <a:schemeClr val="bg1"/>
                </a:solidFill>
              </a:rPr>
              <a:t>ralok</a:t>
            </a:r>
            <a:r>
              <a:rPr lang="sk-SK" sz="1600" dirty="0">
                <a:solidFill>
                  <a:schemeClr val="bg1"/>
                </a:solidFill>
              </a:rPr>
              <a:t> modrý, tučniak veľký)</a:t>
            </a:r>
            <a:r>
              <a:rPr kumimoji="0" lang="sk-SK" sz="1440" b="0" i="0" u="none" strike="noStrike" kern="0" cap="none" spc="0" normalizeH="0" baseline="0" noProof="0" dirty="0">
                <a:ln>
                  <a:noFill/>
                </a:ln>
                <a:solidFill>
                  <a:srgbClr val="121856"/>
                </a:solidFill>
                <a:effectLst/>
                <a:uLnTx/>
                <a:uFillTx/>
                <a:latin typeface="Calibri"/>
                <a:cs typeface="Calibri"/>
                <a:sym typeface="Calibri"/>
              </a:rPr>
              <a:t>.</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20</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5196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5 minút – Overenie pochopenia a záver (snímky 21 – 23)</a:t>
            </a:r>
          </a:p>
          <a:p>
            <a:pPr marL="424800" marR="0" lvl="0" indent="-285750" algn="l" defTabSz="914400" rtl="0" eaLnBrk="1" fontAlgn="auto" latinLnBrk="0" hangingPunct="1">
              <a:lnSpc>
                <a:spcPct val="100000"/>
              </a:lnSpc>
              <a:spcBef>
                <a:spcPts val="0"/>
              </a:spcBef>
              <a:spcAft>
                <a:spcPts val="0"/>
              </a:spcAft>
              <a:buClr>
                <a:srgbClr val="121856"/>
              </a:buClr>
              <a:buSzPts val="1400"/>
              <a:buFont typeface="Wingdings" panose="05000000000000000000" pitchFamily="2" charset="2"/>
              <a:buChar char="§"/>
              <a:tabLst/>
              <a:defRPr/>
            </a:pPr>
            <a:r>
              <a:rPr lang="sk-SK" dirty="0"/>
              <a:t>Položte žiakom v závere otázky na opakovanie. </a:t>
            </a:r>
          </a:p>
          <a:p>
            <a:pPr marL="424800" marR="0" lvl="0" indent="-285750" algn="l" defTabSz="914400" rtl="0" eaLnBrk="1" fontAlgn="auto" latinLnBrk="0" hangingPunct="1">
              <a:lnSpc>
                <a:spcPct val="100000"/>
              </a:lnSpc>
              <a:spcBef>
                <a:spcPts val="0"/>
              </a:spcBef>
              <a:spcAft>
                <a:spcPts val="0"/>
              </a:spcAft>
              <a:buClr>
                <a:srgbClr val="121856"/>
              </a:buClr>
              <a:buSzPts val="1400"/>
              <a:buFont typeface="Wingdings" panose="05000000000000000000" pitchFamily="2" charset="2"/>
              <a:buChar char="§"/>
              <a:tabLst/>
              <a:defRPr/>
            </a:pPr>
            <a:r>
              <a:rPr lang="sk-SK" dirty="0"/>
              <a:t>Zhrnutie: Ak sa správne opýtame – pomocou kľúčových slov, vyhľadávač má odpoveď na veľa vecí. Kľúčové slová sú dôležité aj pri vyhľadávaní máp a trás.</a:t>
            </a:r>
          </a:p>
          <a:p>
            <a:pPr marL="42480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dirty="0"/>
              <a:t>Žiakov pochváľte za aktivitu a snahu. Vypýtajte si spätnú väzbu na hodinu </a:t>
            </a:r>
            <a:r>
              <a:rPr lang="sk-SK" b="1" dirty="0"/>
              <a:t>(snímka 22).</a:t>
            </a:r>
          </a:p>
          <a:p>
            <a:pPr marL="424800" lvl="0" indent="-285750" algn="l" rtl="0">
              <a:lnSpc>
                <a:spcPct val="100000"/>
              </a:lnSpc>
              <a:spcBef>
                <a:spcPts val="0"/>
              </a:spcBef>
              <a:spcAft>
                <a:spcPts val="0"/>
              </a:spcAft>
              <a:buClr>
                <a:srgbClr val="121856"/>
              </a:buClr>
              <a:buSzPts val="1400"/>
              <a:buFont typeface="Wingdings" panose="05000000000000000000" pitchFamily="2" charset="2"/>
              <a:buChar char="§"/>
            </a:pPr>
            <a:r>
              <a:rPr lang="sk-SK" b="1"/>
              <a:t>Ak chcete, </a:t>
            </a:r>
            <a:r>
              <a:rPr lang="sk-SK" b="1" dirty="0"/>
              <a:t>aby si žiaci zopakovali zručnosti aj doma, môžete im zadať domácu úlohu v cvičeniach, kde sa nachádzajú extra úlohy.</a:t>
            </a:r>
          </a:p>
        </p:txBody>
      </p:sp>
      <p:sp>
        <p:nvSpPr>
          <p:cNvPr id="4" name="Zástupný objekt pre číslo snímky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k-SK" sz="1200" b="0" i="0" u="none" strike="noStrike" cap="none" smtClean="0">
                <a:solidFill>
                  <a:schemeClr val="dk1"/>
                </a:solidFill>
                <a:latin typeface="Calibri"/>
                <a:ea typeface="Calibri"/>
                <a:cs typeface="Calibri"/>
                <a:sym typeface="Calibri"/>
              </a:rPr>
              <a:t>21</a:t>
            </a:fld>
            <a:endParaRPr lang="sk-S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39479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9:notes"/>
          <p:cNvSpPr txBox="1">
            <a:spLocks noGrp="1"/>
          </p:cNvSpPr>
          <p:nvPr>
            <p:ph type="body" idx="1"/>
          </p:nvPr>
        </p:nvSpPr>
        <p:spPr>
          <a:xfrm>
            <a:off x="685800" y="4400549"/>
            <a:ext cx="5486400" cy="3600451"/>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21856"/>
              </a:buClr>
              <a:buSzPts val="1400"/>
              <a:buFont typeface="Arial"/>
              <a:buNone/>
            </a:pPr>
            <a:r>
              <a:rPr lang="sk-SK" b="1" dirty="0"/>
              <a:t>Odučili ste túto hodinu? Dajte nám prosím spätnú väzbu </a:t>
            </a:r>
            <a:r>
              <a:rPr lang="sk-SK" u="sng" dirty="0">
                <a:solidFill>
                  <a:schemeClr val="hlink"/>
                </a:solidFill>
                <a:hlinkClick r:id="rId3"/>
              </a:rPr>
              <a:t>informatika20.sk/</a:t>
            </a:r>
            <a:r>
              <a:rPr lang="sk-SK" u="sng" dirty="0" err="1">
                <a:solidFill>
                  <a:schemeClr val="hlink"/>
                </a:solidFill>
                <a:hlinkClick r:id="rId3"/>
              </a:rPr>
              <a:t>spatna-vazba</a:t>
            </a:r>
            <a:endParaRPr dirty="0"/>
          </a:p>
          <a:p>
            <a:pPr marL="426150" marR="0" lvl="0" indent="-285750" algn="l" defTabSz="914400" rtl="0" eaLnBrk="1" fontAlgn="auto" latinLnBrk="0" hangingPunct="1">
              <a:lnSpc>
                <a:spcPct val="100000"/>
              </a:lnSpc>
              <a:spcBef>
                <a:spcPts val="0"/>
              </a:spcBef>
              <a:spcAft>
                <a:spcPts val="0"/>
              </a:spcAft>
              <a:buClr>
                <a:srgbClr val="121856"/>
              </a:buClr>
              <a:buSzPts val="144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Ďalšia hodina (INF 5 – H04) je venovaná téme </a:t>
            </a:r>
            <a:r>
              <a:rPr kumimoji="0" lang="sk-SK" sz="1440" b="1" i="0" u="none" strike="noStrike" kern="0" cap="none" spc="0" normalizeH="0" baseline="0" noProof="0" dirty="0">
                <a:ln>
                  <a:noFill/>
                </a:ln>
                <a:solidFill>
                  <a:srgbClr val="121856"/>
                </a:solidFill>
                <a:effectLst/>
                <a:uLnTx/>
                <a:uFillTx/>
                <a:latin typeface="Calibri"/>
                <a:cs typeface="Calibri"/>
                <a:sym typeface="Calibri"/>
              </a:rPr>
              <a:t>Rozumiem sociálnym sieťam?</a:t>
            </a:r>
            <a:endParaRPr b="1" dirty="0"/>
          </a:p>
        </p:txBody>
      </p:sp>
      <p:sp>
        <p:nvSpPr>
          <p:cNvPr id="384" name="Google Shape;384;p9:notes"/>
          <p:cNvSpPr txBox="1">
            <a:spLocks noGrp="1"/>
          </p:cNvSpPr>
          <p:nvPr>
            <p:ph type="hdr" idx="3"/>
          </p:nvPr>
        </p:nvSpPr>
        <p:spPr>
          <a:xfrm>
            <a:off x="0" y="1"/>
            <a:ext cx="2971800" cy="4587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k-SK"/>
              <a:t>Informatika 2.0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indent="0"/>
            <a:r>
              <a:rPr lang="sk-SK" b="1" dirty="0"/>
              <a:t>Extra úlohy</a:t>
            </a:r>
          </a:p>
          <a:p>
            <a:pPr marL="424800" indent="-285750">
              <a:buFont typeface="Wingdings" panose="05000000000000000000" pitchFamily="2" charset="2"/>
              <a:buChar char="§"/>
            </a:pPr>
            <a:r>
              <a:rPr lang="sk-SK" dirty="0"/>
              <a:t>V tejto časti nájdete úlohy navyše, ktoré vám môžu poslúžiť na zopakovanie si učiva z pohodlia domova.</a:t>
            </a:r>
          </a:p>
        </p:txBody>
      </p:sp>
      <p:sp>
        <p:nvSpPr>
          <p:cNvPr id="4" name="Zástupný objekt pre číslo snímky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sk-SK"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sk-SK"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08796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k-SK" b="1" dirty="0"/>
              <a:t>Úloha 5</a:t>
            </a:r>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Vo vete nájdite kľúčové slová. Napíšte ich do Google internetového vyhľadávača. </a:t>
            </a:r>
            <a:r>
              <a:rPr lang="sk-SK" dirty="0"/>
              <a:t>Otvorte 3 stránky, ktoré o tomto zvierati píšu. Každú stránku otvorte na novom okne.</a:t>
            </a:r>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t>Pokračujte ďalej vo vypracovávaní úlohy </a:t>
            </a:r>
            <a:r>
              <a:rPr lang="sk-SK" b="1" dirty="0"/>
              <a:t>na snímke 10.</a:t>
            </a:r>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1" dirty="0"/>
              <a:t>Dôveryhodné stránky:</a:t>
            </a:r>
            <a:endParaRPr lang="sk-SK" b="1" dirty="0">
              <a:hlinkClick r:id="rId3"/>
            </a:endParaRPr>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dirty="0">
                <a:hlinkClick r:id="rId3"/>
              </a:rPr>
              <a:t>https://cestovanie.pravda.sk/exotika/clanok/507581-ostrov-kde-ziju-posledne-draky-na-planete-zatvaraju-kvoli-paserakom/</a:t>
            </a:r>
            <a:endParaRPr lang="sk-SK" dirty="0"/>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0" u="sng" dirty="0">
                <a:hlinkClick r:id="rId4"/>
              </a:rPr>
              <a:t>https://korzar.sme.sk/c/4720033/draky-este-ziju.html</a:t>
            </a:r>
            <a:endParaRPr lang="sk-SK" b="0" u="sng" dirty="0"/>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0" u="sng" dirty="0">
                <a:hlinkClick r:id="rId5"/>
              </a:rPr>
              <a:t>https://tech.sme.sk/c/4857713/na-zemi-zije-jedovaty-drak.html</a:t>
            </a:r>
            <a:endParaRPr lang="sk-SK" b="1" dirty="0"/>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1" dirty="0"/>
              <a:t>Správne kľúčové slová: </a:t>
            </a:r>
            <a:r>
              <a:rPr lang="sk-SK" b="1" strike="sngStrike" dirty="0" err="1"/>
              <a:t>kard</a:t>
            </a:r>
            <a:r>
              <a:rPr lang="sk-SK" b="1" strike="sngStrike" dirty="0"/>
              <a:t> </a:t>
            </a:r>
            <a:r>
              <a:rPr lang="sk-SK" b="1" strike="sngStrike" dirty="0" err="1"/>
              <a:t>icujiž</a:t>
            </a:r>
            <a:r>
              <a:rPr lang="sk-SK" b="1" strike="sngStrike" dirty="0"/>
              <a:t> </a:t>
            </a:r>
            <a:r>
              <a:rPr lang="sk-SK" b="0" strike="noStrike" dirty="0"/>
              <a:t>(čítaj odzadu)</a:t>
            </a:r>
            <a:endParaRPr lang="sk-SK" b="1" dirty="0"/>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lang="sk-SK" b="1" dirty="0"/>
              <a:t>Správna odpoveď: </a:t>
            </a:r>
            <a:r>
              <a:rPr lang="sk-SK" b="1" strike="sngStrike" dirty="0" err="1"/>
              <a:t>narav</a:t>
            </a:r>
            <a:r>
              <a:rPr lang="sk-SK" b="1" strike="sngStrike" dirty="0"/>
              <a:t> </a:t>
            </a:r>
            <a:r>
              <a:rPr lang="sk-SK" b="1" strike="sngStrike" dirty="0" err="1"/>
              <a:t>ýksdomok</a:t>
            </a:r>
            <a:r>
              <a:rPr lang="sk-SK" b="1" strike="sngStrike" dirty="0"/>
              <a:t> </a:t>
            </a:r>
            <a:r>
              <a:rPr lang="sk-SK" b="0" strike="noStrike" dirty="0"/>
              <a:t>(čítaj odzadu)</a:t>
            </a:r>
          </a:p>
          <a:p>
            <a:pPr marL="424800" marR="0" lvl="0" indent="-2844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endParaRPr lang="sk-SK" b="0" strike="noStrike" dirty="0"/>
          </a:p>
        </p:txBody>
      </p:sp>
      <p:sp>
        <p:nvSpPr>
          <p:cNvPr id="4" name="Zástupný objekt pre číslo snímky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sk-SK"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sk-SK"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0959716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indent="0"/>
            <a:r>
              <a:rPr lang="sk-SK" b="1" dirty="0"/>
              <a:t>Úloha 5</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Vyhľadajte na stránkach, ktoré ste si otvorili nasledujúce informácie pomocou funkcie „Nájsť“:  Koľko váži varan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komodský</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Sú sliny varana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komodského</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jedovaté?, Akú dĺžku môže dosahovať telo varana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komodského</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Je varan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komodský</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jašter alebo cicavec?, Aký ostrov je domovom varana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komodského</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Je varan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komodský</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chránený druh?</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Odpovede si zapíšte do textového editora napr. MS Word alebo do zošita.</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1" i="0" u="none" strike="noStrike" kern="0" cap="none" spc="0" normalizeH="0" baseline="0" noProof="0" dirty="0">
                <a:ln>
                  <a:noFill/>
                </a:ln>
                <a:solidFill>
                  <a:srgbClr val="121856"/>
                </a:solidFill>
                <a:effectLst/>
                <a:uLnTx/>
                <a:uFillTx/>
                <a:latin typeface="Calibri"/>
                <a:cs typeface="Calibri"/>
                <a:sym typeface="Calibri"/>
              </a:rPr>
              <a:t>SPRÁVNE OPOVEDE:</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r>
              <a:rPr kumimoji="0" lang="sk-SK" sz="1440" b="0" i="0" u="none" strike="noStrike" kern="0" cap="none" spc="0" normalizeH="0" baseline="0" noProof="0" dirty="0">
                <a:ln>
                  <a:noFill/>
                </a:ln>
                <a:solidFill>
                  <a:srgbClr val="121856"/>
                </a:solidFill>
                <a:effectLst/>
                <a:uLnTx/>
                <a:uFillTx/>
                <a:latin typeface="Calibri"/>
                <a:cs typeface="Calibri"/>
                <a:sym typeface="Calibri"/>
              </a:rPr>
              <a:t>Koľko váži varan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komodský</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a:t>
            </a:r>
            <a:r>
              <a:rPr kumimoji="0" lang="sk-SK" sz="1440" b="0" i="0" u="none" strike="sngStrike" kern="0" cap="none" spc="0" normalizeH="0" baseline="0" noProof="0" dirty="0" err="1">
                <a:ln>
                  <a:noFill/>
                </a:ln>
                <a:solidFill>
                  <a:srgbClr val="121856"/>
                </a:solidFill>
                <a:effectLst/>
                <a:uLnTx/>
                <a:uFillTx/>
                <a:latin typeface="Calibri"/>
                <a:cs typeface="Calibri"/>
                <a:sym typeface="Calibri"/>
              </a:rPr>
              <a:t>lík</a:t>
            </a:r>
            <a:r>
              <a:rPr kumimoji="0" lang="sk-SK" sz="1440" b="0" i="0" u="none" strike="sngStrike" kern="0" cap="none" spc="0" normalizeH="0" baseline="0" noProof="0" dirty="0">
                <a:ln>
                  <a:noFill/>
                </a:ln>
                <a:solidFill>
                  <a:srgbClr val="121856"/>
                </a:solidFill>
                <a:effectLst/>
                <a:uLnTx/>
                <a:uFillTx/>
                <a:latin typeface="Calibri"/>
                <a:cs typeface="Calibri"/>
                <a:sym typeface="Calibri"/>
              </a:rPr>
              <a:t> 001</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Sú sliny varana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komodského</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jedovaté?</a:t>
            </a:r>
            <a:r>
              <a:rPr kumimoji="0" lang="sk-SK" sz="1440" b="0" i="0" u="none" strike="sngStrike" kern="0" cap="none" spc="0" normalizeH="0" baseline="0" noProof="0" dirty="0">
                <a:ln>
                  <a:noFill/>
                </a:ln>
                <a:solidFill>
                  <a:srgbClr val="121856"/>
                </a:solidFill>
                <a:effectLst/>
                <a:uLnTx/>
                <a:uFillTx/>
                <a:latin typeface="Calibri"/>
                <a:cs typeface="Calibri"/>
                <a:sym typeface="Calibri"/>
              </a:rPr>
              <a:t> </a:t>
            </a:r>
            <a:r>
              <a:rPr kumimoji="0" lang="sk-SK" sz="1440" b="0" i="0" u="none" strike="sngStrike" kern="0" cap="none" spc="0" normalizeH="0" baseline="0" noProof="0" dirty="0" err="1">
                <a:ln>
                  <a:noFill/>
                </a:ln>
                <a:solidFill>
                  <a:srgbClr val="121856"/>
                </a:solidFill>
                <a:effectLst/>
                <a:uLnTx/>
                <a:uFillTx/>
                <a:latin typeface="Calibri"/>
                <a:cs typeface="Calibri"/>
                <a:sym typeface="Calibri"/>
              </a:rPr>
              <a:t>onÁ</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Akú dĺžku môže dosahovať telo varana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komodského</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a:t>
            </a:r>
            <a:r>
              <a:rPr kumimoji="0" lang="sk-SK" sz="1440" b="0" i="0" u="none" strike="sngStrike" kern="0" cap="none" spc="0" normalizeH="0" baseline="0" noProof="0" dirty="0" err="1">
                <a:ln>
                  <a:noFill/>
                </a:ln>
                <a:solidFill>
                  <a:srgbClr val="121856"/>
                </a:solidFill>
                <a:effectLst/>
                <a:uLnTx/>
                <a:uFillTx/>
                <a:latin typeface="Calibri"/>
                <a:cs typeface="Calibri"/>
                <a:sym typeface="Calibri"/>
              </a:rPr>
              <a:t>ertem</a:t>
            </a:r>
            <a:r>
              <a:rPr kumimoji="0" lang="sk-SK" sz="1440" b="0" i="0" u="none" strike="sngStrike" kern="0" cap="none" spc="0" normalizeH="0" baseline="0" noProof="0" dirty="0">
                <a:ln>
                  <a:noFill/>
                </a:ln>
                <a:solidFill>
                  <a:srgbClr val="121856"/>
                </a:solidFill>
                <a:effectLst/>
                <a:uLnTx/>
                <a:uFillTx/>
                <a:latin typeface="Calibri"/>
                <a:cs typeface="Calibri"/>
                <a:sym typeface="Calibri"/>
              </a:rPr>
              <a:t> 3 </a:t>
            </a:r>
            <a:r>
              <a:rPr kumimoji="0" lang="sk-SK" sz="1440" b="0" i="0" u="none" strike="sngStrike" kern="0" cap="none" spc="0" normalizeH="0" baseline="0" noProof="0" dirty="0" err="1">
                <a:ln>
                  <a:noFill/>
                </a:ln>
                <a:solidFill>
                  <a:srgbClr val="121856"/>
                </a:solidFill>
                <a:effectLst/>
                <a:uLnTx/>
                <a:uFillTx/>
                <a:latin typeface="Calibri"/>
                <a:cs typeface="Calibri"/>
                <a:sym typeface="Calibri"/>
              </a:rPr>
              <a:t>ža</a:t>
            </a:r>
            <a:r>
              <a:rPr kumimoji="0" lang="sk-SK" sz="1440" b="0" i="0" u="none" strike="sngStrike" kern="0" cap="none" spc="0" normalizeH="0" baseline="0" noProof="0" dirty="0">
                <a:ln>
                  <a:noFill/>
                </a:ln>
                <a:solidFill>
                  <a:srgbClr val="121856"/>
                </a:solidFill>
                <a:effectLst/>
                <a:uLnTx/>
                <a:uFillTx/>
                <a:latin typeface="Calibri"/>
                <a:cs typeface="Calibri"/>
                <a:sym typeface="Calibri"/>
              </a:rPr>
              <a:t> 2</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Je varan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komodský</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jašter alebo cicavec? </a:t>
            </a:r>
            <a:r>
              <a:rPr kumimoji="0" lang="sk-SK" sz="1440" b="0" i="0" u="none" strike="sngStrike" kern="0" cap="none" spc="0" normalizeH="0" baseline="0" noProof="0" dirty="0" err="1">
                <a:ln>
                  <a:noFill/>
                </a:ln>
                <a:solidFill>
                  <a:srgbClr val="121856"/>
                </a:solidFill>
                <a:effectLst/>
                <a:uLnTx/>
                <a:uFillTx/>
                <a:latin typeface="Calibri"/>
                <a:cs typeface="Calibri"/>
                <a:sym typeface="Calibri"/>
              </a:rPr>
              <a:t>retšaj</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Aký ostrov je domovom varana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komodského</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a:t>
            </a:r>
            <a:r>
              <a:rPr kumimoji="0" lang="sk-SK" sz="1440" b="0" i="0" u="none" strike="sngStrike" kern="0" cap="none" spc="0" normalizeH="0" baseline="0" noProof="0" dirty="0" err="1">
                <a:ln>
                  <a:noFill/>
                </a:ln>
                <a:solidFill>
                  <a:srgbClr val="121856"/>
                </a:solidFill>
                <a:effectLst/>
                <a:uLnTx/>
                <a:uFillTx/>
                <a:latin typeface="Calibri"/>
                <a:cs typeface="Calibri"/>
                <a:sym typeface="Calibri"/>
              </a:rPr>
              <a:t>odomoK</a:t>
            </a:r>
            <a:r>
              <a:rPr kumimoji="0" lang="sk-SK" sz="1440" b="0" i="0" u="none" strike="sngStrike" kern="0" cap="none" spc="0" normalizeH="0" baseline="0" noProof="0" dirty="0">
                <a:ln>
                  <a:noFill/>
                </a:ln>
                <a:solidFill>
                  <a:srgbClr val="121856"/>
                </a:solidFill>
                <a:effectLst/>
                <a:uLnTx/>
                <a:uFillTx/>
                <a:latin typeface="Calibri"/>
                <a:cs typeface="Calibri"/>
                <a:sym typeface="Calibri"/>
              </a:rPr>
              <a:t> </a:t>
            </a:r>
            <a:r>
              <a:rPr kumimoji="0" lang="sk-SK" sz="1440" b="0" i="0" u="none" strike="sngStrike" kern="0" cap="none" spc="0" normalizeH="0" baseline="0" noProof="0" dirty="0" err="1">
                <a:ln>
                  <a:noFill/>
                </a:ln>
                <a:solidFill>
                  <a:srgbClr val="121856"/>
                </a:solidFill>
                <a:effectLst/>
                <a:uLnTx/>
                <a:uFillTx/>
                <a:latin typeface="Calibri"/>
                <a:cs typeface="Calibri"/>
                <a:sym typeface="Calibri"/>
              </a:rPr>
              <a:t>vortso</a:t>
            </a:r>
            <a:r>
              <a:rPr kumimoji="0" lang="sk-SK" sz="1440" b="0" i="0" u="none" strike="sngStrike" kern="0" cap="none" spc="0" normalizeH="0" baseline="0" noProof="0" dirty="0">
                <a:ln>
                  <a:noFill/>
                </a:ln>
                <a:solidFill>
                  <a:srgbClr val="121856"/>
                </a:solidFill>
                <a:effectLst/>
                <a:uLnTx/>
                <a:uFillTx/>
                <a:latin typeface="Calibri"/>
                <a:cs typeface="Calibri"/>
                <a:sym typeface="Calibri"/>
              </a:rPr>
              <a:t> </a:t>
            </a:r>
            <a:r>
              <a:rPr kumimoji="0" lang="sk-SK" sz="1440" b="0" i="0" u="none" strike="sngStrike" kern="0" cap="none" spc="0" normalizeH="0" baseline="0" noProof="0" dirty="0" err="1">
                <a:ln>
                  <a:noFill/>
                </a:ln>
                <a:solidFill>
                  <a:srgbClr val="121856"/>
                </a:solidFill>
                <a:effectLst/>
                <a:uLnTx/>
                <a:uFillTx/>
                <a:latin typeface="Calibri"/>
                <a:cs typeface="Calibri"/>
                <a:sym typeface="Calibri"/>
              </a:rPr>
              <a:t>ykszénodni</a:t>
            </a:r>
            <a:r>
              <a:rPr kumimoji="0" lang="sk-SK" sz="1440" b="0" i="0" u="none" strike="sngStrike" kern="0" cap="none" spc="0" normalizeH="0" baseline="0" noProof="0" dirty="0">
                <a:ln>
                  <a:noFill/>
                </a:ln>
                <a:solidFill>
                  <a:srgbClr val="121856"/>
                </a:solidFill>
                <a:effectLst/>
                <a:uLnTx/>
                <a:uFillTx/>
                <a:latin typeface="Calibri"/>
                <a:cs typeface="Calibri"/>
                <a:sym typeface="Calibri"/>
              </a:rPr>
              <a:t> </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Je varan </a:t>
            </a:r>
            <a:r>
              <a:rPr kumimoji="0" lang="sk-SK" sz="1440" b="0" i="0" u="none" strike="noStrike" kern="0" cap="none" spc="0" normalizeH="0" baseline="0" noProof="0" dirty="0" err="1">
                <a:ln>
                  <a:noFill/>
                </a:ln>
                <a:solidFill>
                  <a:srgbClr val="121856"/>
                </a:solidFill>
                <a:effectLst/>
                <a:uLnTx/>
                <a:uFillTx/>
                <a:latin typeface="Calibri"/>
                <a:cs typeface="Calibri"/>
                <a:sym typeface="Calibri"/>
              </a:rPr>
              <a:t>komodský</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chránený druh? </a:t>
            </a:r>
            <a:r>
              <a:rPr kumimoji="0" lang="sk-SK" sz="1440" b="0" i="0" u="none" strike="sngStrike" kern="0" cap="none" spc="0" normalizeH="0" baseline="0" noProof="0" dirty="0" err="1">
                <a:ln>
                  <a:noFill/>
                </a:ln>
                <a:solidFill>
                  <a:srgbClr val="121856"/>
                </a:solidFill>
                <a:effectLst/>
                <a:uLnTx/>
                <a:uFillTx/>
                <a:latin typeface="Calibri"/>
                <a:cs typeface="Calibri"/>
                <a:sym typeface="Calibri"/>
              </a:rPr>
              <a:t>onÁ</a:t>
            </a:r>
            <a:r>
              <a:rPr kumimoji="0" lang="sk-SK" sz="1440" b="0" i="0" u="none" strike="sngStrike" kern="0" cap="none" spc="0" normalizeH="0" baseline="0" noProof="0" dirty="0">
                <a:ln>
                  <a:noFill/>
                </a:ln>
                <a:solidFill>
                  <a:srgbClr val="121856"/>
                </a:solidFill>
                <a:effectLst/>
                <a:uLnTx/>
                <a:uFillTx/>
                <a:latin typeface="Calibri"/>
                <a:cs typeface="Calibri"/>
                <a:sym typeface="Calibri"/>
              </a:rPr>
              <a:t>.</a:t>
            </a:r>
            <a:r>
              <a:rPr kumimoji="0" lang="sk-SK" sz="1440" b="0" i="0" u="none" strike="noStrike" kern="0" cap="none" spc="0" normalizeH="0" baseline="0" noProof="0" dirty="0">
                <a:ln>
                  <a:noFill/>
                </a:ln>
                <a:solidFill>
                  <a:srgbClr val="121856"/>
                </a:solidFill>
                <a:effectLst/>
                <a:uLnTx/>
                <a:uFillTx/>
                <a:latin typeface="Calibri"/>
                <a:cs typeface="Calibri"/>
                <a:sym typeface="Calibri"/>
              </a:rPr>
              <a:t>  Preškrtnuté čítaj odzadu.</a:t>
            </a: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endParaRPr kumimoji="0" lang="sk-SK" sz="1440" b="0" i="0" u="none" strike="noStrike" kern="0" cap="none" spc="0" normalizeH="0" baseline="0" noProof="0" dirty="0">
              <a:ln>
                <a:noFill/>
              </a:ln>
              <a:solidFill>
                <a:srgbClr val="121856"/>
              </a:solidFill>
              <a:effectLst/>
              <a:uLnTx/>
              <a:uFillTx/>
              <a:latin typeface="Calibri"/>
              <a:cs typeface="Calibri"/>
              <a:sym typeface="Calibri"/>
            </a:endParaRPr>
          </a:p>
          <a:p>
            <a:pPr marL="424800" marR="0" lvl="0" indent="-2857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
              <a:tabLst/>
              <a:defRPr/>
            </a:pPr>
            <a:endParaRPr kumimoji="0" lang="sk-SK" sz="1440" b="0" i="0" u="none" strike="noStrike" kern="0" cap="none" spc="0" normalizeH="0" baseline="0" noProof="0" dirty="0">
              <a:ln>
                <a:noFill/>
              </a:ln>
              <a:solidFill>
                <a:srgbClr val="121856"/>
              </a:solidFill>
              <a:effectLst/>
              <a:uLnTx/>
              <a:uFillTx/>
              <a:latin typeface="Calibri"/>
              <a:cs typeface="Calibri"/>
              <a:sym typeface="Calibri"/>
            </a:endParaRPr>
          </a:p>
        </p:txBody>
      </p:sp>
      <p:sp>
        <p:nvSpPr>
          <p:cNvPr id="4" name="Zástupný objekt pre číslo snímky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sk-SK"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sk-SK"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06844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 Id="rId5" Type="http://schemas.openxmlformats.org/officeDocument/2006/relationships/image" Target="../media/image22.png"/><Relationship Id="rId4"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2.xml"/><Relationship Id="rId5" Type="http://schemas.openxmlformats.org/officeDocument/2006/relationships/image" Target="../media/image22.png"/><Relationship Id="rId4" Type="http://schemas.openxmlformats.org/officeDocument/2006/relationships/image" Target="../media/image13.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jpg"/><Relationship Id="rId1" Type="http://schemas.openxmlformats.org/officeDocument/2006/relationships/slideMaster" Target="../slideMasters/slideMaster3.xml"/><Relationship Id="rId4" Type="http://schemas.openxmlformats.org/officeDocument/2006/relationships/image" Target="../media/image30.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jpg"/><Relationship Id="rId1" Type="http://schemas.openxmlformats.org/officeDocument/2006/relationships/slideMaster" Target="../slideMasters/slideMaster3.xml"/><Relationship Id="rId4" Type="http://schemas.openxmlformats.org/officeDocument/2006/relationships/image" Target="../media/image30.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jpg"/><Relationship Id="rId1" Type="http://schemas.openxmlformats.org/officeDocument/2006/relationships/slideMaster" Target="../slideMasters/slideMaster3.xml"/><Relationship Id="rId4" Type="http://schemas.openxmlformats.org/officeDocument/2006/relationships/image" Target="../media/image32.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jpg"/><Relationship Id="rId1" Type="http://schemas.openxmlformats.org/officeDocument/2006/relationships/slideMaster" Target="../slideMasters/slideMaster3.xml"/><Relationship Id="rId4" Type="http://schemas.openxmlformats.org/officeDocument/2006/relationships/image" Target="../media/image34.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jpg"/><Relationship Id="rId1" Type="http://schemas.openxmlformats.org/officeDocument/2006/relationships/slideMaster" Target="../slideMasters/slideMaster3.xml"/><Relationship Id="rId4" Type="http://schemas.openxmlformats.org/officeDocument/2006/relationships/image" Target="../media/image34.svg"/></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5.svg"/><Relationship Id="rId7"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Master" Target="../slideMasters/slideMaster3.xml"/><Relationship Id="rId6" Type="http://schemas.openxmlformats.org/officeDocument/2006/relationships/image" Target="../media/image33.jpg"/><Relationship Id="rId5" Type="http://schemas.openxmlformats.org/officeDocument/2006/relationships/image" Target="../media/image36.svg"/><Relationship Id="rId10" Type="http://schemas.openxmlformats.org/officeDocument/2006/relationships/image" Target="../media/image34.svg"/><Relationship Id="rId4" Type="http://schemas.openxmlformats.org/officeDocument/2006/relationships/image" Target="../media/image19.png"/><Relationship Id="rId9" Type="http://schemas.openxmlformats.org/officeDocument/2006/relationships/image" Target="../media/image22.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9.png"/><Relationship Id="rId7" Type="http://schemas.openxmlformats.org/officeDocument/2006/relationships/image" Target="../media/image13.png"/><Relationship Id="rId2" Type="http://schemas.openxmlformats.org/officeDocument/2006/relationships/image" Target="../media/image38.jpg"/><Relationship Id="rId1" Type="http://schemas.openxmlformats.org/officeDocument/2006/relationships/slideMaster" Target="../slideMasters/slideMaster3.xml"/><Relationship Id="rId6" Type="http://schemas.openxmlformats.org/officeDocument/2006/relationships/image" Target="../media/image35.svg"/><Relationship Id="rId5" Type="http://schemas.openxmlformats.org/officeDocument/2006/relationships/image" Target="../media/image18.png"/><Relationship Id="rId10" Type="http://schemas.openxmlformats.org/officeDocument/2006/relationships/image" Target="../media/image34.svg"/><Relationship Id="rId4" Type="http://schemas.openxmlformats.org/officeDocument/2006/relationships/image" Target="../media/image36.svg"/><Relationship Id="rId9" Type="http://schemas.openxmlformats.org/officeDocument/2006/relationships/image" Target="../media/image2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41.svg"/><Relationship Id="rId7"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Master" Target="../slideMasters/slideMaster5.xml"/><Relationship Id="rId6" Type="http://schemas.openxmlformats.org/officeDocument/2006/relationships/image" Target="../media/image33.jpg"/><Relationship Id="rId5" Type="http://schemas.openxmlformats.org/officeDocument/2006/relationships/image" Target="../media/image42.svg"/><Relationship Id="rId4" Type="http://schemas.openxmlformats.org/officeDocument/2006/relationships/image" Target="../media/image19.png"/><Relationship Id="rId9" Type="http://schemas.openxmlformats.org/officeDocument/2006/relationships/image" Target="../media/image43.sv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18.png"/><Relationship Id="rId7" Type="http://schemas.openxmlformats.org/officeDocument/2006/relationships/image" Target="../media/image13.png"/><Relationship Id="rId2" Type="http://schemas.openxmlformats.org/officeDocument/2006/relationships/image" Target="../media/image33.jpg"/><Relationship Id="rId1" Type="http://schemas.openxmlformats.org/officeDocument/2006/relationships/slideMaster" Target="../slideMasters/slideMaster5.xml"/><Relationship Id="rId6" Type="http://schemas.openxmlformats.org/officeDocument/2006/relationships/image" Target="../media/image42.svg"/><Relationship Id="rId5" Type="http://schemas.openxmlformats.org/officeDocument/2006/relationships/image" Target="../media/image19.png"/><Relationship Id="rId4" Type="http://schemas.openxmlformats.org/officeDocument/2006/relationships/image" Target="../media/image41.sv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jpg"/><Relationship Id="rId1" Type="http://schemas.openxmlformats.org/officeDocument/2006/relationships/slideMaster" Target="../slideMasters/slideMaster5.xml"/><Relationship Id="rId4" Type="http://schemas.openxmlformats.org/officeDocument/2006/relationships/image" Target="../media/image45.sv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jpg"/><Relationship Id="rId1" Type="http://schemas.openxmlformats.org/officeDocument/2006/relationships/slideMaster" Target="../slideMasters/slideMaster5.xml"/><Relationship Id="rId4" Type="http://schemas.openxmlformats.org/officeDocument/2006/relationships/image" Target="../media/image30.sv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jpg"/><Relationship Id="rId1" Type="http://schemas.openxmlformats.org/officeDocument/2006/relationships/slideMaster" Target="../slideMasters/slideMaster5.xml"/><Relationship Id="rId4" Type="http://schemas.openxmlformats.org/officeDocument/2006/relationships/image" Target="../media/image46.sv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jpg"/><Relationship Id="rId1" Type="http://schemas.openxmlformats.org/officeDocument/2006/relationships/slideMaster" Target="../slideMasters/slideMaster5.xml"/><Relationship Id="rId4" Type="http://schemas.openxmlformats.org/officeDocument/2006/relationships/image" Target="../media/image34.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jpg"/><Relationship Id="rId1" Type="http://schemas.openxmlformats.org/officeDocument/2006/relationships/slideMaster" Target="../slideMasters/slideMaster5.xml"/><Relationship Id="rId4" Type="http://schemas.openxmlformats.org/officeDocument/2006/relationships/image" Target="../media/image47.sv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41.svg"/><Relationship Id="rId7"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Master" Target="../slideMasters/slideMaster5.xml"/><Relationship Id="rId6" Type="http://schemas.openxmlformats.org/officeDocument/2006/relationships/image" Target="../media/image33.jpg"/><Relationship Id="rId11" Type="http://schemas.openxmlformats.org/officeDocument/2006/relationships/image" Target="../media/image34.svg"/><Relationship Id="rId5" Type="http://schemas.openxmlformats.org/officeDocument/2006/relationships/image" Target="../media/image42.svg"/><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image" Target="../media/image43.svg"/></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19.png"/><Relationship Id="rId7" Type="http://schemas.openxmlformats.org/officeDocument/2006/relationships/image" Target="../media/image13.png"/><Relationship Id="rId2" Type="http://schemas.openxmlformats.org/officeDocument/2006/relationships/image" Target="../media/image38.jpg"/><Relationship Id="rId1" Type="http://schemas.openxmlformats.org/officeDocument/2006/relationships/slideMaster" Target="../slideMasters/slideMaster5.xml"/><Relationship Id="rId6" Type="http://schemas.openxmlformats.org/officeDocument/2006/relationships/image" Target="../media/image41.svg"/><Relationship Id="rId5" Type="http://schemas.openxmlformats.org/officeDocument/2006/relationships/image" Target="../media/image18.png"/><Relationship Id="rId10" Type="http://schemas.openxmlformats.org/officeDocument/2006/relationships/image" Target="../media/image47.svg"/><Relationship Id="rId4" Type="http://schemas.openxmlformats.org/officeDocument/2006/relationships/image" Target="../media/image42.svg"/><Relationship Id="rId9" Type="http://schemas.openxmlformats.org/officeDocument/2006/relationships/image" Target="../media/image22.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0.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0.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edomodrý farebný">
  <p:cSld name="Bledomodrý farebný">
    <p:bg>
      <p:bgPr>
        <a:solidFill>
          <a:schemeClr val="lt1"/>
        </a:solidFill>
        <a:effectLst/>
      </p:bgPr>
    </p:bg>
    <p:spTree>
      <p:nvGrpSpPr>
        <p:cNvPr id="1" name="Shape 12"/>
        <p:cNvGrpSpPr/>
        <p:nvPr/>
      </p:nvGrpSpPr>
      <p:grpSpPr>
        <a:xfrm>
          <a:off x="0" y="0"/>
          <a:ext cx="0" cy="0"/>
          <a:chOff x="0" y="0"/>
          <a:chExt cx="0" cy="0"/>
        </a:xfrm>
      </p:grpSpPr>
      <p:sp>
        <p:nvSpPr>
          <p:cNvPr id="13" name="Google Shape;13;p11"/>
          <p:cNvSpPr txBox="1">
            <a:spLocks noGrp="1"/>
          </p:cNvSpPr>
          <p:nvPr>
            <p:ph type="title"/>
          </p:nvPr>
        </p:nvSpPr>
        <p:spPr>
          <a:xfrm>
            <a:off x="4537075" y="2813050"/>
            <a:ext cx="8543926" cy="44259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8300"/>
              <a:buFont typeface="Calibri"/>
              <a:buNone/>
              <a:defRPr sz="83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11"/>
          <p:cNvSpPr txBox="1">
            <a:spLocks noGrp="1"/>
          </p:cNvSpPr>
          <p:nvPr>
            <p:ph type="body" idx="1"/>
          </p:nvPr>
        </p:nvSpPr>
        <p:spPr>
          <a:xfrm>
            <a:off x="949325" y="6702426"/>
            <a:ext cx="2193925" cy="53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1"/>
              </a:buClr>
              <a:buSzPts val="4400"/>
              <a:buFont typeface="Arial"/>
              <a:buNone/>
              <a:defRPr sz="4400" b="0" i="0" u="none" strike="noStrike" cap="none">
                <a:solidFill>
                  <a:schemeClr val="accent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998"/>
              </a:buClr>
              <a:buSzPts val="2000"/>
              <a:buFont typeface="Arial"/>
              <a:buNone/>
              <a:defRPr sz="2000" b="0" i="0" u="none" strike="noStrike" cap="none">
                <a:solidFill>
                  <a:srgbClr val="888998"/>
                </a:solidFill>
                <a:latin typeface="Arial"/>
                <a:ea typeface="Arial"/>
                <a:cs typeface="Arial"/>
                <a:sym typeface="Arial"/>
              </a:defRPr>
            </a:lvl2pPr>
            <a:lvl3pPr marL="1371600" marR="0" lvl="2" indent="-228600" algn="l" rtl="0">
              <a:lnSpc>
                <a:spcPct val="90000"/>
              </a:lnSpc>
              <a:spcBef>
                <a:spcPts val="500"/>
              </a:spcBef>
              <a:spcAft>
                <a:spcPts val="0"/>
              </a:spcAft>
              <a:buClr>
                <a:srgbClr val="888998"/>
              </a:buClr>
              <a:buSzPts val="1800"/>
              <a:buFont typeface="Arial"/>
              <a:buNone/>
              <a:defRPr sz="1800" b="0" i="0" u="none" strike="noStrike" cap="none">
                <a:solidFill>
                  <a:srgbClr val="888998"/>
                </a:solidFill>
                <a:latin typeface="Arial"/>
                <a:ea typeface="Arial"/>
                <a:cs typeface="Arial"/>
                <a:sym typeface="Arial"/>
              </a:defRPr>
            </a:lvl3pPr>
            <a:lvl4pPr marL="1828800" marR="0" lvl="3"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4pPr>
            <a:lvl5pPr marL="2286000" marR="0" lvl="4"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5pPr>
            <a:lvl6pPr marL="2743200" marR="0" lvl="5"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6pPr>
            <a:lvl7pPr marL="3200400" marR="0" lvl="6"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7pPr>
            <a:lvl8pPr marL="3657600" marR="0" lvl="7"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8pPr>
            <a:lvl9pPr marL="4114800" marR="0" lvl="8"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9pPr>
          </a:lstStyle>
          <a:p>
            <a:endParaRPr/>
          </a:p>
        </p:txBody>
      </p:sp>
      <p:pic>
        <p:nvPicPr>
          <p:cNvPr id="15" name="Google Shape;15;p11"/>
          <p:cNvPicPr preferRelativeResize="0"/>
          <p:nvPr/>
        </p:nvPicPr>
        <p:blipFill rotWithShape="1">
          <a:blip r:embed="rId2">
            <a:alphaModFix/>
          </a:blip>
          <a:srcRect/>
          <a:stretch/>
        </p:blipFill>
        <p:spPr>
          <a:xfrm>
            <a:off x="0" y="0"/>
            <a:ext cx="14630400" cy="8229600"/>
          </a:xfrm>
          <a:prstGeom prst="rect">
            <a:avLst/>
          </a:prstGeom>
          <a:noFill/>
          <a:ln>
            <a:noFill/>
          </a:ln>
        </p:spPr>
      </p:pic>
      <p:pic>
        <p:nvPicPr>
          <p:cNvPr id="16" name="Google Shape;16;p11"/>
          <p:cNvPicPr preferRelativeResize="0"/>
          <p:nvPr/>
        </p:nvPicPr>
        <p:blipFill rotWithShape="1">
          <a:blip r:embed="rId3">
            <a:alphaModFix/>
          </a:blip>
          <a:srcRect/>
          <a:stretch/>
        </p:blipFill>
        <p:spPr>
          <a:xfrm>
            <a:off x="1045026" y="954310"/>
            <a:ext cx="1340600" cy="166830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edomodrý modrý">
  <p:cSld name="Bledomodrý modrý">
    <p:bg>
      <p:bgPr>
        <a:solidFill>
          <a:schemeClr val="lt1"/>
        </a:solidFill>
        <a:effectLst/>
      </p:bgPr>
    </p:bg>
    <p:spTree>
      <p:nvGrpSpPr>
        <p:cNvPr id="1" name="Shape 17"/>
        <p:cNvGrpSpPr/>
        <p:nvPr/>
      </p:nvGrpSpPr>
      <p:grpSpPr>
        <a:xfrm>
          <a:off x="0" y="0"/>
          <a:ext cx="0" cy="0"/>
          <a:chOff x="0" y="0"/>
          <a:chExt cx="0" cy="0"/>
        </a:xfrm>
      </p:grpSpPr>
      <p:pic>
        <p:nvPicPr>
          <p:cNvPr id="18" name="Google Shape;18;p21"/>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9" name="Google Shape;19;p21"/>
          <p:cNvSpPr txBox="1">
            <a:spLocks noGrp="1"/>
          </p:cNvSpPr>
          <p:nvPr>
            <p:ph type="title"/>
          </p:nvPr>
        </p:nvSpPr>
        <p:spPr>
          <a:xfrm>
            <a:off x="4537075" y="2813050"/>
            <a:ext cx="8543926" cy="44259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8300"/>
              <a:buFont typeface="Calibri"/>
              <a:buNone/>
              <a:defRPr sz="83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 name="Google Shape;20;p21"/>
          <p:cNvSpPr txBox="1">
            <a:spLocks noGrp="1"/>
          </p:cNvSpPr>
          <p:nvPr>
            <p:ph type="body" idx="1"/>
          </p:nvPr>
        </p:nvSpPr>
        <p:spPr>
          <a:xfrm>
            <a:off x="949325" y="6702426"/>
            <a:ext cx="2559592" cy="53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1"/>
              </a:buClr>
              <a:buSzPts val="4400"/>
              <a:buFont typeface="Arial"/>
              <a:buNone/>
              <a:defRPr sz="4400" b="0" i="0" u="none" strike="noStrike" cap="none">
                <a:solidFill>
                  <a:schemeClr val="accent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998"/>
              </a:buClr>
              <a:buSzPts val="2000"/>
              <a:buFont typeface="Arial"/>
              <a:buNone/>
              <a:defRPr sz="2000" b="0" i="0" u="none" strike="noStrike" cap="none">
                <a:solidFill>
                  <a:srgbClr val="888998"/>
                </a:solidFill>
                <a:latin typeface="Arial"/>
                <a:ea typeface="Arial"/>
                <a:cs typeface="Arial"/>
                <a:sym typeface="Arial"/>
              </a:defRPr>
            </a:lvl2pPr>
            <a:lvl3pPr marL="1371600" marR="0" lvl="2" indent="-228600" algn="l" rtl="0">
              <a:lnSpc>
                <a:spcPct val="90000"/>
              </a:lnSpc>
              <a:spcBef>
                <a:spcPts val="500"/>
              </a:spcBef>
              <a:spcAft>
                <a:spcPts val="0"/>
              </a:spcAft>
              <a:buClr>
                <a:srgbClr val="888998"/>
              </a:buClr>
              <a:buSzPts val="1800"/>
              <a:buFont typeface="Arial"/>
              <a:buNone/>
              <a:defRPr sz="1800" b="0" i="0" u="none" strike="noStrike" cap="none">
                <a:solidFill>
                  <a:srgbClr val="888998"/>
                </a:solidFill>
                <a:latin typeface="Arial"/>
                <a:ea typeface="Arial"/>
                <a:cs typeface="Arial"/>
                <a:sym typeface="Arial"/>
              </a:defRPr>
            </a:lvl3pPr>
            <a:lvl4pPr marL="1828800" marR="0" lvl="3"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4pPr>
            <a:lvl5pPr marL="2286000" marR="0" lvl="4"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5pPr>
            <a:lvl6pPr marL="2743200" marR="0" lvl="5"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6pPr>
            <a:lvl7pPr marL="3200400" marR="0" lvl="6"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7pPr>
            <a:lvl8pPr marL="3657600" marR="0" lvl="7"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8pPr>
            <a:lvl9pPr marL="4114800" marR="0" lvl="8"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9pPr>
          </a:lstStyle>
          <a:p>
            <a:endParaRPr/>
          </a:p>
        </p:txBody>
      </p:sp>
      <p:pic>
        <p:nvPicPr>
          <p:cNvPr id="21" name="Google Shape;21;p21"/>
          <p:cNvPicPr preferRelativeResize="0"/>
          <p:nvPr/>
        </p:nvPicPr>
        <p:blipFill rotWithShape="1">
          <a:blip r:embed="rId3">
            <a:alphaModFix/>
          </a:blip>
          <a:srcRect/>
          <a:stretch/>
        </p:blipFill>
        <p:spPr>
          <a:xfrm>
            <a:off x="1045026" y="954310"/>
            <a:ext cx="1340600" cy="166830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mavý bledý">
  <p:cSld name="Tmavý bledý">
    <p:bg>
      <p:bgPr>
        <a:solidFill>
          <a:schemeClr val="dk1"/>
        </a:solidFill>
        <a:effectLst/>
      </p:bgPr>
    </p:bg>
    <p:spTree>
      <p:nvGrpSpPr>
        <p:cNvPr id="1" name="Shape 22"/>
        <p:cNvGrpSpPr/>
        <p:nvPr/>
      </p:nvGrpSpPr>
      <p:grpSpPr>
        <a:xfrm>
          <a:off x="0" y="0"/>
          <a:ext cx="0" cy="0"/>
          <a:chOff x="0" y="0"/>
          <a:chExt cx="0" cy="0"/>
        </a:xfrm>
      </p:grpSpPr>
      <p:pic>
        <p:nvPicPr>
          <p:cNvPr id="23" name="Google Shape;23;p22"/>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24" name="Google Shape;24;p22"/>
          <p:cNvSpPr txBox="1">
            <a:spLocks noGrp="1"/>
          </p:cNvSpPr>
          <p:nvPr>
            <p:ph type="title"/>
          </p:nvPr>
        </p:nvSpPr>
        <p:spPr>
          <a:xfrm>
            <a:off x="4537075" y="2813050"/>
            <a:ext cx="8543926" cy="44259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8300"/>
              <a:buFont typeface="Calibri"/>
              <a:buNone/>
              <a:defRPr sz="83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Google Shape;25;p22"/>
          <p:cNvSpPr txBox="1">
            <a:spLocks noGrp="1"/>
          </p:cNvSpPr>
          <p:nvPr>
            <p:ph type="body" idx="1"/>
          </p:nvPr>
        </p:nvSpPr>
        <p:spPr>
          <a:xfrm>
            <a:off x="949325" y="6702426"/>
            <a:ext cx="2693407" cy="53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400"/>
              <a:buFont typeface="Arial"/>
              <a:buNone/>
              <a:defRPr sz="4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998"/>
              </a:buClr>
              <a:buSzPts val="2000"/>
              <a:buFont typeface="Arial"/>
              <a:buNone/>
              <a:defRPr sz="2000" b="0" i="0" u="none" strike="noStrike" cap="none">
                <a:solidFill>
                  <a:srgbClr val="888998"/>
                </a:solidFill>
                <a:latin typeface="Arial"/>
                <a:ea typeface="Arial"/>
                <a:cs typeface="Arial"/>
                <a:sym typeface="Arial"/>
              </a:defRPr>
            </a:lvl2pPr>
            <a:lvl3pPr marL="1371600" marR="0" lvl="2" indent="-228600" algn="l" rtl="0">
              <a:lnSpc>
                <a:spcPct val="90000"/>
              </a:lnSpc>
              <a:spcBef>
                <a:spcPts val="500"/>
              </a:spcBef>
              <a:spcAft>
                <a:spcPts val="0"/>
              </a:spcAft>
              <a:buClr>
                <a:srgbClr val="888998"/>
              </a:buClr>
              <a:buSzPts val="1800"/>
              <a:buFont typeface="Arial"/>
              <a:buNone/>
              <a:defRPr sz="1800" b="0" i="0" u="none" strike="noStrike" cap="none">
                <a:solidFill>
                  <a:srgbClr val="888998"/>
                </a:solidFill>
                <a:latin typeface="Arial"/>
                <a:ea typeface="Arial"/>
                <a:cs typeface="Arial"/>
                <a:sym typeface="Arial"/>
              </a:defRPr>
            </a:lvl3pPr>
            <a:lvl4pPr marL="1828800" marR="0" lvl="3"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4pPr>
            <a:lvl5pPr marL="2286000" marR="0" lvl="4"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5pPr>
            <a:lvl6pPr marL="2743200" marR="0" lvl="5"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6pPr>
            <a:lvl7pPr marL="3200400" marR="0" lvl="6"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7pPr>
            <a:lvl8pPr marL="3657600" marR="0" lvl="7"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8pPr>
            <a:lvl9pPr marL="4114800" marR="0" lvl="8"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9pPr>
          </a:lstStyle>
          <a:p>
            <a:endParaRPr/>
          </a:p>
        </p:txBody>
      </p:sp>
      <p:pic>
        <p:nvPicPr>
          <p:cNvPr id="26" name="Google Shape;26;p22"/>
          <p:cNvPicPr preferRelativeResize="0"/>
          <p:nvPr/>
        </p:nvPicPr>
        <p:blipFill rotWithShape="1">
          <a:blip r:embed="rId3">
            <a:alphaModFix/>
          </a:blip>
          <a:srcRect/>
          <a:stretch/>
        </p:blipFill>
        <p:spPr>
          <a:xfrm>
            <a:off x="1045026" y="954310"/>
            <a:ext cx="1340600" cy="166830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mavý Žltý">
  <p:cSld name="Tmavý Žltý">
    <p:bg>
      <p:bgPr>
        <a:solidFill>
          <a:schemeClr val="dk1"/>
        </a:solidFill>
        <a:effectLst/>
      </p:bgPr>
    </p:bg>
    <p:spTree>
      <p:nvGrpSpPr>
        <p:cNvPr id="1" name="Shape 27"/>
        <p:cNvGrpSpPr/>
        <p:nvPr/>
      </p:nvGrpSpPr>
      <p:grpSpPr>
        <a:xfrm>
          <a:off x="0" y="0"/>
          <a:ext cx="0" cy="0"/>
          <a:chOff x="0" y="0"/>
          <a:chExt cx="0" cy="0"/>
        </a:xfrm>
      </p:grpSpPr>
      <p:pic>
        <p:nvPicPr>
          <p:cNvPr id="28" name="Google Shape;28;p23"/>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29" name="Google Shape;29;p23"/>
          <p:cNvSpPr txBox="1">
            <a:spLocks noGrp="1"/>
          </p:cNvSpPr>
          <p:nvPr>
            <p:ph type="title"/>
          </p:nvPr>
        </p:nvSpPr>
        <p:spPr>
          <a:xfrm>
            <a:off x="4537075" y="2813050"/>
            <a:ext cx="8543926" cy="44259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2"/>
              </a:buClr>
              <a:buSzPts val="8300"/>
              <a:buFont typeface="Calibri"/>
              <a:buNone/>
              <a:defRPr sz="8300" b="0"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Google Shape;30;p23"/>
          <p:cNvSpPr txBox="1">
            <a:spLocks noGrp="1"/>
          </p:cNvSpPr>
          <p:nvPr>
            <p:ph type="body" idx="1"/>
          </p:nvPr>
        </p:nvSpPr>
        <p:spPr>
          <a:xfrm>
            <a:off x="949325" y="6702426"/>
            <a:ext cx="2908997" cy="53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2"/>
              </a:buClr>
              <a:buSzPts val="4400"/>
              <a:buFont typeface="Arial"/>
              <a:buNone/>
              <a:defRPr sz="4400" b="0" i="0" u="none" strike="noStrike" cap="none">
                <a:solidFill>
                  <a:schemeClr val="lt2"/>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998"/>
              </a:buClr>
              <a:buSzPts val="2000"/>
              <a:buFont typeface="Arial"/>
              <a:buNone/>
              <a:defRPr sz="2000" b="0" i="0" u="none" strike="noStrike" cap="none">
                <a:solidFill>
                  <a:srgbClr val="888998"/>
                </a:solidFill>
                <a:latin typeface="Arial"/>
                <a:ea typeface="Arial"/>
                <a:cs typeface="Arial"/>
                <a:sym typeface="Arial"/>
              </a:defRPr>
            </a:lvl2pPr>
            <a:lvl3pPr marL="1371600" marR="0" lvl="2" indent="-228600" algn="l" rtl="0">
              <a:lnSpc>
                <a:spcPct val="90000"/>
              </a:lnSpc>
              <a:spcBef>
                <a:spcPts val="500"/>
              </a:spcBef>
              <a:spcAft>
                <a:spcPts val="0"/>
              </a:spcAft>
              <a:buClr>
                <a:srgbClr val="888998"/>
              </a:buClr>
              <a:buSzPts val="1800"/>
              <a:buFont typeface="Arial"/>
              <a:buNone/>
              <a:defRPr sz="1800" b="0" i="0" u="none" strike="noStrike" cap="none">
                <a:solidFill>
                  <a:srgbClr val="888998"/>
                </a:solidFill>
                <a:latin typeface="Arial"/>
                <a:ea typeface="Arial"/>
                <a:cs typeface="Arial"/>
                <a:sym typeface="Arial"/>
              </a:defRPr>
            </a:lvl3pPr>
            <a:lvl4pPr marL="1828800" marR="0" lvl="3"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4pPr>
            <a:lvl5pPr marL="2286000" marR="0" lvl="4"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5pPr>
            <a:lvl6pPr marL="2743200" marR="0" lvl="5"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6pPr>
            <a:lvl7pPr marL="3200400" marR="0" lvl="6"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7pPr>
            <a:lvl8pPr marL="3657600" marR="0" lvl="7"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8pPr>
            <a:lvl9pPr marL="4114800" marR="0" lvl="8"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9pPr>
          </a:lstStyle>
          <a:p>
            <a:endParaRPr/>
          </a:p>
        </p:txBody>
      </p:sp>
      <p:pic>
        <p:nvPicPr>
          <p:cNvPr id="31" name="Google Shape;31;p23"/>
          <p:cNvPicPr preferRelativeResize="0"/>
          <p:nvPr/>
        </p:nvPicPr>
        <p:blipFill rotWithShape="1">
          <a:blip r:embed="rId3">
            <a:alphaModFix/>
          </a:blip>
          <a:srcRect/>
          <a:stretch/>
        </p:blipFill>
        <p:spPr>
          <a:xfrm>
            <a:off x="1045026" y="954310"/>
            <a:ext cx="1340600" cy="166830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Firemný bledomodrý">
  <p:cSld name="Firemný bledomodrý">
    <p:bg>
      <p:bgPr>
        <a:solidFill>
          <a:schemeClr val="accent6"/>
        </a:solidFill>
        <a:effectLst/>
      </p:bgPr>
    </p:bg>
    <p:spTree>
      <p:nvGrpSpPr>
        <p:cNvPr id="1" name="Shape 32"/>
        <p:cNvGrpSpPr/>
        <p:nvPr/>
      </p:nvGrpSpPr>
      <p:grpSpPr>
        <a:xfrm>
          <a:off x="0" y="0"/>
          <a:ext cx="0" cy="0"/>
          <a:chOff x="0" y="0"/>
          <a:chExt cx="0" cy="0"/>
        </a:xfrm>
      </p:grpSpPr>
      <p:sp>
        <p:nvSpPr>
          <p:cNvPr id="33" name="Google Shape;33;p24"/>
          <p:cNvSpPr txBox="1">
            <a:spLocks noGrp="1"/>
          </p:cNvSpPr>
          <p:nvPr>
            <p:ph type="title"/>
          </p:nvPr>
        </p:nvSpPr>
        <p:spPr>
          <a:xfrm>
            <a:off x="930274" y="3549650"/>
            <a:ext cx="9001125" cy="31813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8300"/>
              <a:buFont typeface="Calibri"/>
              <a:buNone/>
              <a:defRPr sz="83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 name="Google Shape;34;p24"/>
          <p:cNvSpPr txBox="1">
            <a:spLocks noGrp="1"/>
          </p:cNvSpPr>
          <p:nvPr>
            <p:ph type="body" idx="1"/>
          </p:nvPr>
        </p:nvSpPr>
        <p:spPr>
          <a:xfrm>
            <a:off x="930274" y="7040881"/>
            <a:ext cx="2066926" cy="368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1"/>
              </a:buClr>
              <a:buSzPts val="2400"/>
              <a:buFont typeface="Arial"/>
              <a:buNone/>
              <a:defRPr sz="2400" b="0" i="0" u="none" strike="noStrike" cap="none">
                <a:solidFill>
                  <a:schemeClr val="accent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998"/>
              </a:buClr>
              <a:buSzPts val="2000"/>
              <a:buFont typeface="Arial"/>
              <a:buNone/>
              <a:defRPr sz="2000" b="0" i="0" u="none" strike="noStrike" cap="none">
                <a:solidFill>
                  <a:srgbClr val="888998"/>
                </a:solidFill>
                <a:latin typeface="Arial"/>
                <a:ea typeface="Arial"/>
                <a:cs typeface="Arial"/>
                <a:sym typeface="Arial"/>
              </a:defRPr>
            </a:lvl2pPr>
            <a:lvl3pPr marL="1371600" marR="0" lvl="2" indent="-228600" algn="l" rtl="0">
              <a:lnSpc>
                <a:spcPct val="90000"/>
              </a:lnSpc>
              <a:spcBef>
                <a:spcPts val="500"/>
              </a:spcBef>
              <a:spcAft>
                <a:spcPts val="0"/>
              </a:spcAft>
              <a:buClr>
                <a:srgbClr val="888998"/>
              </a:buClr>
              <a:buSzPts val="1800"/>
              <a:buFont typeface="Arial"/>
              <a:buNone/>
              <a:defRPr sz="1800" b="0" i="0" u="none" strike="noStrike" cap="none">
                <a:solidFill>
                  <a:srgbClr val="888998"/>
                </a:solidFill>
                <a:latin typeface="Arial"/>
                <a:ea typeface="Arial"/>
                <a:cs typeface="Arial"/>
                <a:sym typeface="Arial"/>
              </a:defRPr>
            </a:lvl3pPr>
            <a:lvl4pPr marL="1828800" marR="0" lvl="3"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4pPr>
            <a:lvl5pPr marL="2286000" marR="0" lvl="4"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5pPr>
            <a:lvl6pPr marL="2743200" marR="0" lvl="5"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6pPr>
            <a:lvl7pPr marL="3200400" marR="0" lvl="6"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7pPr>
            <a:lvl8pPr marL="3657600" marR="0" lvl="7"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8pPr>
            <a:lvl9pPr marL="4114800" marR="0" lvl="8"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9pPr>
          </a:lstStyle>
          <a:p>
            <a:endParaRPr/>
          </a:p>
        </p:txBody>
      </p:sp>
      <p:pic>
        <p:nvPicPr>
          <p:cNvPr id="35" name="Google Shape;35;p24"/>
          <p:cNvPicPr preferRelativeResize="0"/>
          <p:nvPr/>
        </p:nvPicPr>
        <p:blipFill rotWithShape="1">
          <a:blip r:embed="rId2">
            <a:alphaModFix/>
          </a:blip>
          <a:srcRect/>
          <a:stretch/>
        </p:blipFill>
        <p:spPr>
          <a:xfrm>
            <a:off x="1045026" y="954310"/>
            <a:ext cx="1340600" cy="1668302"/>
          </a:xfrm>
          <a:prstGeom prst="rect">
            <a:avLst/>
          </a:prstGeom>
          <a:noFill/>
          <a:ln>
            <a:noFill/>
          </a:ln>
        </p:spPr>
      </p:pic>
      <p:pic>
        <p:nvPicPr>
          <p:cNvPr id="36" name="Google Shape;36;p24"/>
          <p:cNvPicPr preferRelativeResize="0"/>
          <p:nvPr/>
        </p:nvPicPr>
        <p:blipFill rotWithShape="1">
          <a:blip r:embed="rId3">
            <a:alphaModFix/>
          </a:blip>
          <a:srcRect/>
          <a:stretch/>
        </p:blipFill>
        <p:spPr>
          <a:xfrm>
            <a:off x="10972800" y="0"/>
            <a:ext cx="3657600" cy="82296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iremný tmavý">
  <p:cSld name="Firemný tmavý">
    <p:bg>
      <p:bgPr>
        <a:solidFill>
          <a:schemeClr val="accent1"/>
        </a:solidFill>
        <a:effectLst/>
      </p:bgPr>
    </p:bg>
    <p:spTree>
      <p:nvGrpSpPr>
        <p:cNvPr id="1" name="Shape 37"/>
        <p:cNvGrpSpPr/>
        <p:nvPr/>
      </p:nvGrpSpPr>
      <p:grpSpPr>
        <a:xfrm>
          <a:off x="0" y="0"/>
          <a:ext cx="0" cy="0"/>
          <a:chOff x="0" y="0"/>
          <a:chExt cx="0" cy="0"/>
        </a:xfrm>
      </p:grpSpPr>
      <p:sp>
        <p:nvSpPr>
          <p:cNvPr id="38" name="Google Shape;38;p25"/>
          <p:cNvSpPr txBox="1">
            <a:spLocks noGrp="1"/>
          </p:cNvSpPr>
          <p:nvPr>
            <p:ph type="title"/>
          </p:nvPr>
        </p:nvSpPr>
        <p:spPr>
          <a:xfrm>
            <a:off x="930274" y="3070679"/>
            <a:ext cx="9001125" cy="31813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8300"/>
              <a:buFont typeface="Calibri"/>
              <a:buNone/>
              <a:defRPr sz="83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Google Shape;39;p25"/>
          <p:cNvSpPr txBox="1">
            <a:spLocks noGrp="1"/>
          </p:cNvSpPr>
          <p:nvPr>
            <p:ph type="body" idx="1"/>
          </p:nvPr>
        </p:nvSpPr>
        <p:spPr>
          <a:xfrm>
            <a:off x="930274" y="7040881"/>
            <a:ext cx="2066926" cy="368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998"/>
              </a:buClr>
              <a:buSzPts val="2000"/>
              <a:buFont typeface="Arial"/>
              <a:buNone/>
              <a:defRPr sz="2000" b="0" i="0" u="none" strike="noStrike" cap="none">
                <a:solidFill>
                  <a:srgbClr val="888998"/>
                </a:solidFill>
                <a:latin typeface="Arial"/>
                <a:ea typeface="Arial"/>
                <a:cs typeface="Arial"/>
                <a:sym typeface="Arial"/>
              </a:defRPr>
            </a:lvl2pPr>
            <a:lvl3pPr marL="1371600" marR="0" lvl="2" indent="-228600" algn="l" rtl="0">
              <a:lnSpc>
                <a:spcPct val="90000"/>
              </a:lnSpc>
              <a:spcBef>
                <a:spcPts val="500"/>
              </a:spcBef>
              <a:spcAft>
                <a:spcPts val="0"/>
              </a:spcAft>
              <a:buClr>
                <a:srgbClr val="888998"/>
              </a:buClr>
              <a:buSzPts val="1800"/>
              <a:buFont typeface="Arial"/>
              <a:buNone/>
              <a:defRPr sz="1800" b="0" i="0" u="none" strike="noStrike" cap="none">
                <a:solidFill>
                  <a:srgbClr val="888998"/>
                </a:solidFill>
                <a:latin typeface="Arial"/>
                <a:ea typeface="Arial"/>
                <a:cs typeface="Arial"/>
                <a:sym typeface="Arial"/>
              </a:defRPr>
            </a:lvl3pPr>
            <a:lvl4pPr marL="1828800" marR="0" lvl="3"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4pPr>
            <a:lvl5pPr marL="2286000" marR="0" lvl="4"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5pPr>
            <a:lvl6pPr marL="2743200" marR="0" lvl="5"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6pPr>
            <a:lvl7pPr marL="3200400" marR="0" lvl="6"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7pPr>
            <a:lvl8pPr marL="3657600" marR="0" lvl="7"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8pPr>
            <a:lvl9pPr marL="4114800" marR="0" lvl="8" indent="-228600" algn="l" rtl="0">
              <a:lnSpc>
                <a:spcPct val="90000"/>
              </a:lnSpc>
              <a:spcBef>
                <a:spcPts val="5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9pPr>
          </a:lstStyle>
          <a:p>
            <a:endParaRPr/>
          </a:p>
        </p:txBody>
      </p:sp>
      <p:pic>
        <p:nvPicPr>
          <p:cNvPr id="40" name="Google Shape;40;p25"/>
          <p:cNvPicPr preferRelativeResize="0"/>
          <p:nvPr/>
        </p:nvPicPr>
        <p:blipFill rotWithShape="1">
          <a:blip r:embed="rId2">
            <a:alphaModFix/>
          </a:blip>
          <a:srcRect/>
          <a:stretch/>
        </p:blipFill>
        <p:spPr>
          <a:xfrm>
            <a:off x="1049381" y="903742"/>
            <a:ext cx="2710545" cy="748567"/>
          </a:xfrm>
          <a:prstGeom prst="rect">
            <a:avLst/>
          </a:prstGeom>
          <a:noFill/>
          <a:ln>
            <a:noFill/>
          </a:ln>
        </p:spPr>
      </p:pic>
      <p:pic>
        <p:nvPicPr>
          <p:cNvPr id="41" name="Google Shape;41;p25"/>
          <p:cNvPicPr preferRelativeResize="0"/>
          <p:nvPr/>
        </p:nvPicPr>
        <p:blipFill rotWithShape="1">
          <a:blip r:embed="rId3">
            <a:alphaModFix/>
          </a:blip>
          <a:srcRect/>
          <a:stretch/>
        </p:blipFill>
        <p:spPr>
          <a:xfrm>
            <a:off x="10972800" y="0"/>
            <a:ext cx="3657600" cy="8229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iele jednoriadkové" preserve="1">
  <p:cSld name="1_Ciele jednoriadkové">
    <p:spTree>
      <p:nvGrpSpPr>
        <p:cNvPr id="1" name="Shape 50"/>
        <p:cNvGrpSpPr/>
        <p:nvPr/>
      </p:nvGrpSpPr>
      <p:grpSpPr>
        <a:xfrm>
          <a:off x="0" y="0"/>
          <a:ext cx="0" cy="0"/>
          <a:chOff x="0" y="0"/>
          <a:chExt cx="0" cy="0"/>
        </a:xfrm>
      </p:grpSpPr>
      <p:sp>
        <p:nvSpPr>
          <p:cNvPr id="51" name="Google Shape;51;p13"/>
          <p:cNvSpPr txBox="1">
            <a:spLocks noGrp="1"/>
          </p:cNvSpPr>
          <p:nvPr>
            <p:ph type="body" idx="1" hasCustomPrompt="1"/>
          </p:nvPr>
        </p:nvSpPr>
        <p:spPr>
          <a:xfrm>
            <a:off x="968538" y="2499140"/>
            <a:ext cx="8952702" cy="45851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50000"/>
              </a:lnSpc>
              <a:spcBef>
                <a:spcPts val="0"/>
              </a:spcBef>
              <a:spcAft>
                <a:spcPts val="0"/>
              </a:spcAft>
              <a:buClr>
                <a:schemeClr val="dk1"/>
              </a:buClr>
              <a:buSzPts val="3008"/>
              <a:buFont typeface="Arial"/>
              <a:buNone/>
              <a:defRPr sz="3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1680"/>
              <a:buFont typeface="Arial"/>
              <a:buNone/>
              <a:defRPr sz="1679"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pPr marL="0" lvl="0" indent="0" algn="l" rtl="0">
              <a:lnSpc>
                <a:spcPct val="150000"/>
              </a:lnSpc>
              <a:spcBef>
                <a:spcPts val="0"/>
              </a:spcBef>
              <a:spcAft>
                <a:spcPts val="0"/>
              </a:spcAft>
              <a:buClr>
                <a:schemeClr val="dk1"/>
              </a:buClr>
              <a:buSzPts val="3008"/>
              <a:buFont typeface="Calibri"/>
              <a:buNone/>
            </a:pPr>
            <a:r>
              <a:rPr lang="sk-SK" dirty="0"/>
              <a:t>Cieľ 1</a:t>
            </a:r>
          </a:p>
          <a:p>
            <a:pPr marL="0" lvl="0" indent="0" algn="l" rtl="0">
              <a:lnSpc>
                <a:spcPct val="150000"/>
              </a:lnSpc>
              <a:spcBef>
                <a:spcPts val="0"/>
              </a:spcBef>
              <a:spcAft>
                <a:spcPts val="0"/>
              </a:spcAft>
              <a:buClr>
                <a:schemeClr val="dk1"/>
              </a:buClr>
              <a:buSzPts val="3008"/>
              <a:buFont typeface="Calibri"/>
              <a:buNone/>
            </a:pPr>
            <a:r>
              <a:rPr lang="sk-SK" dirty="0"/>
              <a:t>Cieľ 2</a:t>
            </a:r>
          </a:p>
          <a:p>
            <a:pPr marL="0" lvl="0" indent="0" algn="l" rtl="0">
              <a:lnSpc>
                <a:spcPct val="150000"/>
              </a:lnSpc>
              <a:spcBef>
                <a:spcPts val="0"/>
              </a:spcBef>
              <a:spcAft>
                <a:spcPts val="0"/>
              </a:spcAft>
              <a:buClr>
                <a:schemeClr val="dk1"/>
              </a:buClr>
              <a:buSzPts val="3008"/>
              <a:buFont typeface="Calibri"/>
              <a:buNone/>
            </a:pPr>
            <a:r>
              <a:rPr lang="sk-SK" dirty="0"/>
              <a:t>Cieľ 3</a:t>
            </a:r>
          </a:p>
          <a:p>
            <a:pPr marL="0" lvl="0" indent="0" algn="l" rtl="0">
              <a:lnSpc>
                <a:spcPct val="150000"/>
              </a:lnSpc>
              <a:spcBef>
                <a:spcPts val="0"/>
              </a:spcBef>
              <a:spcAft>
                <a:spcPts val="0"/>
              </a:spcAft>
              <a:buClr>
                <a:schemeClr val="dk1"/>
              </a:buClr>
              <a:buSzPts val="3008"/>
              <a:buFont typeface="Calibri"/>
              <a:buNone/>
            </a:pPr>
            <a:r>
              <a:rPr lang="sk-SK" dirty="0"/>
              <a:t>Cieľ 4</a:t>
            </a:r>
          </a:p>
          <a:p>
            <a:endParaRPr dirty="0"/>
          </a:p>
        </p:txBody>
      </p:sp>
      <p:sp>
        <p:nvSpPr>
          <p:cNvPr id="52" name="Google Shape;52;p13"/>
          <p:cNvSpPr txBox="1"/>
          <p:nvPr/>
        </p:nvSpPr>
        <p:spPr>
          <a:xfrm>
            <a:off x="430848" y="1374907"/>
            <a:ext cx="6622097" cy="75713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4800"/>
              <a:buFont typeface="Arial"/>
              <a:buNone/>
            </a:pPr>
            <a:r>
              <a:rPr lang="sk-SK" sz="4800" b="1" i="0" u="none" strike="noStrike" cap="none">
                <a:solidFill>
                  <a:schemeClr val="dk1"/>
                </a:solidFill>
                <a:latin typeface="Calibri"/>
                <a:ea typeface="Calibri"/>
                <a:cs typeface="Calibri"/>
                <a:sym typeface="Calibri"/>
              </a:rPr>
              <a:t>CIELE HODINY</a:t>
            </a:r>
            <a:endParaRPr sz="1400" b="0" i="0" u="none" strike="noStrike" cap="none">
              <a:solidFill>
                <a:srgbClr val="000000"/>
              </a:solidFill>
              <a:latin typeface="Arial"/>
              <a:ea typeface="Arial"/>
              <a:cs typeface="Arial"/>
              <a:sym typeface="Arial"/>
            </a:endParaRPr>
          </a:p>
        </p:txBody>
      </p:sp>
      <p:pic>
        <p:nvPicPr>
          <p:cNvPr id="53" name="Google Shape;53;p13"/>
          <p:cNvPicPr preferRelativeResize="0"/>
          <p:nvPr/>
        </p:nvPicPr>
        <p:blipFill rotWithShape="1">
          <a:blip r:embed="rId2">
            <a:alphaModFix/>
          </a:blip>
          <a:srcRect/>
          <a:stretch/>
        </p:blipFill>
        <p:spPr>
          <a:xfrm>
            <a:off x="460178" y="2859059"/>
            <a:ext cx="193475" cy="216693"/>
          </a:xfrm>
          <a:prstGeom prst="rect">
            <a:avLst/>
          </a:prstGeom>
          <a:noFill/>
          <a:ln>
            <a:noFill/>
          </a:ln>
        </p:spPr>
      </p:pic>
      <p:pic>
        <p:nvPicPr>
          <p:cNvPr id="5" name="Obrázok 4">
            <a:extLst>
              <a:ext uri="{FF2B5EF4-FFF2-40B4-BE49-F238E27FC236}">
                <a16:creationId xmlns:a16="http://schemas.microsoft.com/office/drawing/2014/main" id="{B9EF97BA-833F-2C3B-FBCE-2E4F27F08CEB}"/>
              </a:ext>
            </a:extLst>
          </p:cNvPr>
          <p:cNvPicPr>
            <a:picLocks noChangeAspect="1"/>
          </p:cNvPicPr>
          <p:nvPr userDrawn="1"/>
        </p:nvPicPr>
        <p:blipFill>
          <a:blip r:embed="rId3"/>
          <a:stretch>
            <a:fillRect/>
          </a:stretch>
        </p:blipFill>
        <p:spPr>
          <a:xfrm>
            <a:off x="390613" y="3518075"/>
            <a:ext cx="332603" cy="416259"/>
          </a:xfrm>
          <a:prstGeom prst="rect">
            <a:avLst/>
          </a:prstGeom>
        </p:spPr>
      </p:pic>
      <p:pic>
        <p:nvPicPr>
          <p:cNvPr id="7" name="Obrázok 6" descr="Obrázok, na ktorom je budova, okno&#10;&#10;Automaticky generovaný popis">
            <a:extLst>
              <a:ext uri="{FF2B5EF4-FFF2-40B4-BE49-F238E27FC236}">
                <a16:creationId xmlns:a16="http://schemas.microsoft.com/office/drawing/2014/main" id="{F7337381-A4B5-7962-D60B-D8AA58637970}"/>
              </a:ext>
            </a:extLst>
          </p:cNvPr>
          <p:cNvPicPr>
            <a:picLocks noChangeAspect="1"/>
          </p:cNvPicPr>
          <p:nvPr userDrawn="1"/>
        </p:nvPicPr>
        <p:blipFill>
          <a:blip r:embed="rId4"/>
          <a:stretch>
            <a:fillRect/>
          </a:stretch>
        </p:blipFill>
        <p:spPr>
          <a:xfrm>
            <a:off x="351103" y="4297311"/>
            <a:ext cx="411621" cy="578183"/>
          </a:xfrm>
          <a:prstGeom prst="rect">
            <a:avLst/>
          </a:prstGeom>
        </p:spPr>
      </p:pic>
    </p:spTree>
    <p:extLst>
      <p:ext uri="{BB962C8B-B14F-4D97-AF65-F5344CB8AC3E}">
        <p14:creationId xmlns:p14="http://schemas.microsoft.com/office/powerpoint/2010/main" val="2081421729"/>
      </p:ext>
    </p:extLst>
  </p:cSld>
  <p:clrMapOvr>
    <a:masterClrMapping/>
  </p:clrMapOvr>
  <p:extLst>
    <p:ext uri="{DCECCB84-F9BA-43D5-87BE-67443E8EF086}">
      <p15:sldGuideLst xmlns:p15="http://schemas.microsoft.com/office/powerpoint/2012/main">
        <p15:guide id="1" orient="horz" pos="33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Nadpis + numbers + obrázok">
  <p:cSld name="Nadpis + numbers + obrázok">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430848" y="1145322"/>
            <a:ext cx="7417752" cy="975649"/>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Google Shape;63;p17"/>
          <p:cNvSpPr>
            <a:spLocks noGrp="1"/>
          </p:cNvSpPr>
          <p:nvPr>
            <p:ph type="pic" idx="2"/>
          </p:nvPr>
        </p:nvSpPr>
        <p:spPr>
          <a:xfrm>
            <a:off x="8843515" y="1145322"/>
            <a:ext cx="5264598" cy="5947604"/>
          </a:xfrm>
          <a:prstGeom prst="rect">
            <a:avLst/>
          </a:prstGeom>
          <a:noFill/>
          <a:ln>
            <a:noFill/>
          </a:ln>
        </p:spPr>
      </p:sp>
      <p:sp>
        <p:nvSpPr>
          <p:cNvPr id="64" name="Google Shape;64;p17"/>
          <p:cNvSpPr txBox="1">
            <a:spLocks noGrp="1"/>
          </p:cNvSpPr>
          <p:nvPr>
            <p:ph type="body" idx="1"/>
          </p:nvPr>
        </p:nvSpPr>
        <p:spPr>
          <a:xfrm>
            <a:off x="430848" y="2499140"/>
            <a:ext cx="741775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skusia">
  <p:cSld name="Diskusia">
    <p:spTree>
      <p:nvGrpSpPr>
        <p:cNvPr id="1" name="Shape 65"/>
        <p:cNvGrpSpPr/>
        <p:nvPr/>
      </p:nvGrpSpPr>
      <p:grpSpPr>
        <a:xfrm>
          <a:off x="0" y="0"/>
          <a:ext cx="0" cy="0"/>
          <a:chOff x="0" y="0"/>
          <a:chExt cx="0" cy="0"/>
        </a:xfrm>
      </p:grpSpPr>
      <p:pic>
        <p:nvPicPr>
          <p:cNvPr id="66" name="Google Shape;66;p18"/>
          <p:cNvPicPr preferRelativeResize="0"/>
          <p:nvPr/>
        </p:nvPicPr>
        <p:blipFill rotWithShape="1">
          <a:blip r:embed="rId2">
            <a:alphaModFix/>
          </a:blip>
          <a:srcRect/>
          <a:stretch/>
        </p:blipFill>
        <p:spPr>
          <a:xfrm>
            <a:off x="10440724" y="1506956"/>
            <a:ext cx="3144761" cy="5421568"/>
          </a:xfrm>
          <a:prstGeom prst="rect">
            <a:avLst/>
          </a:prstGeom>
          <a:noFill/>
          <a:ln>
            <a:noFill/>
          </a:ln>
        </p:spPr>
      </p:pic>
      <p:sp>
        <p:nvSpPr>
          <p:cNvPr id="67" name="Google Shape;67;p18"/>
          <p:cNvSpPr txBox="1"/>
          <p:nvPr/>
        </p:nvSpPr>
        <p:spPr>
          <a:xfrm>
            <a:off x="430848" y="1374907"/>
            <a:ext cx="6622097" cy="75713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sk-SK" sz="4800" b="1" cap="none">
                <a:solidFill>
                  <a:schemeClr val="dk1"/>
                </a:solidFill>
                <a:latin typeface="Calibri"/>
                <a:ea typeface="Calibri"/>
                <a:cs typeface="Calibri"/>
                <a:sym typeface="Calibri"/>
              </a:rPr>
              <a:t>DISKUSIA</a:t>
            </a:r>
            <a:endParaRPr/>
          </a:p>
        </p:txBody>
      </p:sp>
      <p:sp>
        <p:nvSpPr>
          <p:cNvPr id="68" name="Google Shape;68;p18"/>
          <p:cNvSpPr txBox="1">
            <a:spLocks noGrp="1"/>
          </p:cNvSpPr>
          <p:nvPr>
            <p:ph type="body" idx="1"/>
          </p:nvPr>
        </p:nvSpPr>
        <p:spPr>
          <a:xfrm>
            <a:off x="430848" y="2499140"/>
            <a:ext cx="741775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Záverečný slide">
  <p:cSld name="Záverečný slide">
    <p:bg>
      <p:bgPr>
        <a:solidFill>
          <a:schemeClr val="accent3"/>
        </a:solidFill>
        <a:effectLst/>
      </p:bgPr>
    </p:bg>
    <p:spTree>
      <p:nvGrpSpPr>
        <p:cNvPr id="1" name="Shape 73"/>
        <p:cNvGrpSpPr/>
        <p:nvPr/>
      </p:nvGrpSpPr>
      <p:grpSpPr>
        <a:xfrm>
          <a:off x="0" y="0"/>
          <a:ext cx="0" cy="0"/>
          <a:chOff x="0" y="0"/>
          <a:chExt cx="0" cy="0"/>
        </a:xfrm>
      </p:grpSpPr>
      <p:sp>
        <p:nvSpPr>
          <p:cNvPr id="74" name="Google Shape;74;p20"/>
          <p:cNvSpPr txBox="1"/>
          <p:nvPr/>
        </p:nvSpPr>
        <p:spPr>
          <a:xfrm>
            <a:off x="2393795" y="2254715"/>
            <a:ext cx="10482147" cy="1241878"/>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sk-SK" sz="8300" cap="none">
                <a:solidFill>
                  <a:schemeClr val="dk1"/>
                </a:solidFill>
                <a:latin typeface="Calibri"/>
                <a:ea typeface="Calibri"/>
                <a:cs typeface="Calibri"/>
                <a:sym typeface="Calibri"/>
              </a:rPr>
              <a:t>Ako sa ti páčila hodina?</a:t>
            </a:r>
            <a:endParaRPr/>
          </a:p>
        </p:txBody>
      </p:sp>
      <p:pic>
        <p:nvPicPr>
          <p:cNvPr id="75" name="Google Shape;75;p20" descr="Thumbs up sign"/>
          <p:cNvPicPr preferRelativeResize="0"/>
          <p:nvPr/>
        </p:nvPicPr>
        <p:blipFill rotWithShape="1">
          <a:blip r:embed="rId2">
            <a:alphaModFix/>
          </a:blip>
          <a:srcRect l="822" r="822"/>
          <a:stretch/>
        </p:blipFill>
        <p:spPr>
          <a:xfrm>
            <a:off x="3076561" y="4068164"/>
            <a:ext cx="2091185" cy="2126986"/>
          </a:xfrm>
          <a:prstGeom prst="rect">
            <a:avLst/>
          </a:prstGeom>
          <a:noFill/>
          <a:ln>
            <a:noFill/>
          </a:ln>
        </p:spPr>
      </p:pic>
      <p:pic>
        <p:nvPicPr>
          <p:cNvPr id="76" name="Google Shape;76;p20" descr="Thumbs up sign"/>
          <p:cNvPicPr preferRelativeResize="0"/>
          <p:nvPr/>
        </p:nvPicPr>
        <p:blipFill rotWithShape="1">
          <a:blip r:embed="rId2">
            <a:alphaModFix/>
          </a:blip>
          <a:srcRect l="821" r="820"/>
          <a:stretch/>
        </p:blipFill>
        <p:spPr>
          <a:xfrm rot="-5400000">
            <a:off x="6195431" y="4068164"/>
            <a:ext cx="2091185" cy="2126986"/>
          </a:xfrm>
          <a:prstGeom prst="rect">
            <a:avLst/>
          </a:prstGeom>
          <a:noFill/>
          <a:ln>
            <a:noFill/>
          </a:ln>
        </p:spPr>
      </p:pic>
      <p:pic>
        <p:nvPicPr>
          <p:cNvPr id="77" name="Google Shape;77;p20" descr="Thumbs up sign"/>
          <p:cNvPicPr preferRelativeResize="0"/>
          <p:nvPr/>
        </p:nvPicPr>
        <p:blipFill rotWithShape="1">
          <a:blip r:embed="rId2">
            <a:alphaModFix/>
          </a:blip>
          <a:srcRect l="858" r="858"/>
          <a:stretch/>
        </p:blipFill>
        <p:spPr>
          <a:xfrm rot="10800000">
            <a:off x="9329154" y="4433498"/>
            <a:ext cx="2091185" cy="2126986"/>
          </a:xfrm>
          <a:prstGeom prst="rect">
            <a:avLst/>
          </a:prstGeom>
          <a:noFill/>
          <a:ln>
            <a:noFill/>
          </a:ln>
        </p:spPr>
      </p:pic>
      <p:sp>
        <p:nvSpPr>
          <p:cNvPr id="78" name="Google Shape;78;p20"/>
          <p:cNvSpPr txBox="1">
            <a:spLocks noGrp="1"/>
          </p:cNvSpPr>
          <p:nvPr>
            <p:ph type="sldNum" idx="12"/>
          </p:nvPr>
        </p:nvSpPr>
        <p:spPr>
          <a:xfrm>
            <a:off x="13158393" y="457199"/>
            <a:ext cx="1045256" cy="383541"/>
          </a:xfrm>
          <a:prstGeom prst="rect">
            <a:avLst/>
          </a:prstGeom>
          <a:solidFill>
            <a:schemeClr val="accent3"/>
          </a:solidFill>
          <a:ln>
            <a:noFill/>
          </a:ln>
        </p:spPr>
        <p:txBody>
          <a:bodyPr spcFirstLastPara="1" wrap="square" lIns="91425" tIns="45700" rIns="91425" bIns="45700" anchor="t" anchorCtr="0">
            <a:noAutofit/>
          </a:bodyPr>
          <a:lstStyle>
            <a:lvl1pPr marL="0" marR="0" lvl="0" indent="0" algn="r" rtl="0">
              <a:spcBef>
                <a:spcPts val="0"/>
              </a:spcBef>
              <a:buNone/>
              <a:defRPr sz="2000" cap="none">
                <a:solidFill>
                  <a:schemeClr val="dk1"/>
                </a:solidFill>
                <a:latin typeface="Calibri"/>
                <a:ea typeface="Calibri"/>
                <a:cs typeface="Calibri"/>
                <a:sym typeface="Calibri"/>
              </a:defRPr>
            </a:lvl1pPr>
            <a:lvl2pPr marL="0" marR="0" lvl="1" indent="0" algn="r" rtl="0">
              <a:spcBef>
                <a:spcPts val="0"/>
              </a:spcBef>
              <a:buNone/>
              <a:defRPr sz="2000" cap="none">
                <a:solidFill>
                  <a:schemeClr val="dk1"/>
                </a:solidFill>
                <a:latin typeface="Calibri"/>
                <a:ea typeface="Calibri"/>
                <a:cs typeface="Calibri"/>
                <a:sym typeface="Calibri"/>
              </a:defRPr>
            </a:lvl2pPr>
            <a:lvl3pPr marL="0" marR="0" lvl="2" indent="0" algn="r" rtl="0">
              <a:spcBef>
                <a:spcPts val="0"/>
              </a:spcBef>
              <a:buNone/>
              <a:defRPr sz="2000" cap="none">
                <a:solidFill>
                  <a:schemeClr val="dk1"/>
                </a:solidFill>
                <a:latin typeface="Calibri"/>
                <a:ea typeface="Calibri"/>
                <a:cs typeface="Calibri"/>
                <a:sym typeface="Calibri"/>
              </a:defRPr>
            </a:lvl3pPr>
            <a:lvl4pPr marL="0" marR="0" lvl="3" indent="0" algn="r" rtl="0">
              <a:spcBef>
                <a:spcPts val="0"/>
              </a:spcBef>
              <a:buNone/>
              <a:defRPr sz="2000" cap="none">
                <a:solidFill>
                  <a:schemeClr val="dk1"/>
                </a:solidFill>
                <a:latin typeface="Calibri"/>
                <a:ea typeface="Calibri"/>
                <a:cs typeface="Calibri"/>
                <a:sym typeface="Calibri"/>
              </a:defRPr>
            </a:lvl4pPr>
            <a:lvl5pPr marL="0" marR="0" lvl="4" indent="0" algn="r" rtl="0">
              <a:spcBef>
                <a:spcPts val="0"/>
              </a:spcBef>
              <a:buNone/>
              <a:defRPr sz="2000" cap="none">
                <a:solidFill>
                  <a:schemeClr val="dk1"/>
                </a:solidFill>
                <a:latin typeface="Calibri"/>
                <a:ea typeface="Calibri"/>
                <a:cs typeface="Calibri"/>
                <a:sym typeface="Calibri"/>
              </a:defRPr>
            </a:lvl5pPr>
            <a:lvl6pPr marL="0" marR="0" lvl="5" indent="0" algn="r" rtl="0">
              <a:spcBef>
                <a:spcPts val="0"/>
              </a:spcBef>
              <a:buNone/>
              <a:defRPr sz="2000" cap="none">
                <a:solidFill>
                  <a:schemeClr val="dk1"/>
                </a:solidFill>
                <a:latin typeface="Calibri"/>
                <a:ea typeface="Calibri"/>
                <a:cs typeface="Calibri"/>
                <a:sym typeface="Calibri"/>
              </a:defRPr>
            </a:lvl6pPr>
            <a:lvl7pPr marL="0" marR="0" lvl="6" indent="0" algn="r" rtl="0">
              <a:spcBef>
                <a:spcPts val="0"/>
              </a:spcBef>
              <a:buNone/>
              <a:defRPr sz="2000" cap="none">
                <a:solidFill>
                  <a:schemeClr val="dk1"/>
                </a:solidFill>
                <a:latin typeface="Calibri"/>
                <a:ea typeface="Calibri"/>
                <a:cs typeface="Calibri"/>
                <a:sym typeface="Calibri"/>
              </a:defRPr>
            </a:lvl7pPr>
            <a:lvl8pPr marL="0" marR="0" lvl="7" indent="0" algn="r" rtl="0">
              <a:spcBef>
                <a:spcPts val="0"/>
              </a:spcBef>
              <a:buNone/>
              <a:defRPr sz="2000" cap="none">
                <a:solidFill>
                  <a:schemeClr val="dk1"/>
                </a:solidFill>
                <a:latin typeface="Calibri"/>
                <a:ea typeface="Calibri"/>
                <a:cs typeface="Calibri"/>
                <a:sym typeface="Calibri"/>
              </a:defRPr>
            </a:lvl8pPr>
            <a:lvl9pPr marL="0" marR="0" lvl="8" indent="0" algn="r" rtl="0">
              <a:spcBef>
                <a:spcPts val="0"/>
              </a:spcBef>
              <a:buNone/>
              <a:defRPr sz="2000" cap="none">
                <a:solidFill>
                  <a:schemeClr val="dk1"/>
                </a:solidFill>
                <a:latin typeface="Calibri"/>
                <a:ea typeface="Calibri"/>
                <a:cs typeface="Calibri"/>
                <a:sym typeface="Calibri"/>
              </a:defRPr>
            </a:lvl9pPr>
          </a:lstStyle>
          <a:p>
            <a:pPr marL="0" lvl="0" indent="0" algn="r" rtl="0">
              <a:spcBef>
                <a:spcPts val="0"/>
              </a:spcBef>
              <a:spcAft>
                <a:spcPts val="0"/>
              </a:spcAft>
              <a:buNone/>
            </a:pPr>
            <a:r>
              <a:rPr lang="sk-SK"/>
              <a:t>KONIEC</a:t>
            </a:r>
            <a:endParaRPr sz="1400">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Záverečný slide" preserve="1">
  <p:cSld name="1_Záverečný slide">
    <p:spTree>
      <p:nvGrpSpPr>
        <p:cNvPr id="1" name="Shape 73"/>
        <p:cNvGrpSpPr/>
        <p:nvPr/>
      </p:nvGrpSpPr>
      <p:grpSpPr>
        <a:xfrm>
          <a:off x="0" y="0"/>
          <a:ext cx="0" cy="0"/>
          <a:chOff x="0" y="0"/>
          <a:chExt cx="0" cy="0"/>
        </a:xfrm>
      </p:grpSpPr>
      <p:sp>
        <p:nvSpPr>
          <p:cNvPr id="74" name="Google Shape;74;p20"/>
          <p:cNvSpPr txBox="1"/>
          <p:nvPr/>
        </p:nvSpPr>
        <p:spPr>
          <a:xfrm>
            <a:off x="2074126" y="2254715"/>
            <a:ext cx="10482147" cy="70169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sk-SK" sz="4400" b="0" cap="none" dirty="0">
                <a:solidFill>
                  <a:schemeClr val="dk1"/>
                </a:solidFill>
                <a:latin typeface="Calibri"/>
                <a:ea typeface="Calibri"/>
                <a:cs typeface="Calibri"/>
                <a:sym typeface="Calibri"/>
              </a:rPr>
              <a:t>Tvorbu tohto materiálu finančne podporili:</a:t>
            </a:r>
            <a:endParaRPr sz="700" b="0" dirty="0"/>
          </a:p>
        </p:txBody>
      </p:sp>
      <p:sp>
        <p:nvSpPr>
          <p:cNvPr id="78" name="Google Shape;78;p20"/>
          <p:cNvSpPr txBox="1">
            <a:spLocks noGrp="1"/>
          </p:cNvSpPr>
          <p:nvPr>
            <p:ph type="sldNum" idx="12"/>
          </p:nvPr>
        </p:nvSpPr>
        <p:spPr>
          <a:xfrm>
            <a:off x="13158393" y="457199"/>
            <a:ext cx="1045256" cy="383541"/>
          </a:xfrm>
          <a:prstGeom prst="rect">
            <a:avLst/>
          </a:prstGeom>
          <a:solidFill>
            <a:schemeClr val="accent5"/>
          </a:solidFill>
          <a:ln>
            <a:noFill/>
          </a:ln>
        </p:spPr>
        <p:txBody>
          <a:bodyPr spcFirstLastPara="1" wrap="square" lIns="91425" tIns="45700" rIns="91425" bIns="45700" anchor="t" anchorCtr="0">
            <a:noAutofit/>
          </a:bodyPr>
          <a:lstStyle>
            <a:lvl1pPr marL="0" marR="0" lvl="0" indent="0" algn="r" rtl="0">
              <a:spcBef>
                <a:spcPts val="0"/>
              </a:spcBef>
              <a:buNone/>
              <a:defRPr sz="2000" cap="none">
                <a:solidFill>
                  <a:schemeClr val="dk1"/>
                </a:solidFill>
                <a:latin typeface="Calibri"/>
                <a:ea typeface="Calibri"/>
                <a:cs typeface="Calibri"/>
                <a:sym typeface="Calibri"/>
              </a:defRPr>
            </a:lvl1pPr>
            <a:lvl2pPr marL="0" marR="0" lvl="1" indent="0" algn="r" rtl="0">
              <a:spcBef>
                <a:spcPts val="0"/>
              </a:spcBef>
              <a:buNone/>
              <a:defRPr sz="2000" cap="none">
                <a:solidFill>
                  <a:schemeClr val="dk1"/>
                </a:solidFill>
                <a:latin typeface="Calibri"/>
                <a:ea typeface="Calibri"/>
                <a:cs typeface="Calibri"/>
                <a:sym typeface="Calibri"/>
              </a:defRPr>
            </a:lvl2pPr>
            <a:lvl3pPr marL="0" marR="0" lvl="2" indent="0" algn="r" rtl="0">
              <a:spcBef>
                <a:spcPts val="0"/>
              </a:spcBef>
              <a:buNone/>
              <a:defRPr sz="2000" cap="none">
                <a:solidFill>
                  <a:schemeClr val="dk1"/>
                </a:solidFill>
                <a:latin typeface="Calibri"/>
                <a:ea typeface="Calibri"/>
                <a:cs typeface="Calibri"/>
                <a:sym typeface="Calibri"/>
              </a:defRPr>
            </a:lvl3pPr>
            <a:lvl4pPr marL="0" marR="0" lvl="3" indent="0" algn="r" rtl="0">
              <a:spcBef>
                <a:spcPts val="0"/>
              </a:spcBef>
              <a:buNone/>
              <a:defRPr sz="2000" cap="none">
                <a:solidFill>
                  <a:schemeClr val="dk1"/>
                </a:solidFill>
                <a:latin typeface="Calibri"/>
                <a:ea typeface="Calibri"/>
                <a:cs typeface="Calibri"/>
                <a:sym typeface="Calibri"/>
              </a:defRPr>
            </a:lvl4pPr>
            <a:lvl5pPr marL="0" marR="0" lvl="4" indent="0" algn="r" rtl="0">
              <a:spcBef>
                <a:spcPts val="0"/>
              </a:spcBef>
              <a:buNone/>
              <a:defRPr sz="2000" cap="none">
                <a:solidFill>
                  <a:schemeClr val="dk1"/>
                </a:solidFill>
                <a:latin typeface="Calibri"/>
                <a:ea typeface="Calibri"/>
                <a:cs typeface="Calibri"/>
                <a:sym typeface="Calibri"/>
              </a:defRPr>
            </a:lvl5pPr>
            <a:lvl6pPr marL="0" marR="0" lvl="5" indent="0" algn="r" rtl="0">
              <a:spcBef>
                <a:spcPts val="0"/>
              </a:spcBef>
              <a:buNone/>
              <a:defRPr sz="2000" cap="none">
                <a:solidFill>
                  <a:schemeClr val="dk1"/>
                </a:solidFill>
                <a:latin typeface="Calibri"/>
                <a:ea typeface="Calibri"/>
                <a:cs typeface="Calibri"/>
                <a:sym typeface="Calibri"/>
              </a:defRPr>
            </a:lvl6pPr>
            <a:lvl7pPr marL="0" marR="0" lvl="6" indent="0" algn="r" rtl="0">
              <a:spcBef>
                <a:spcPts val="0"/>
              </a:spcBef>
              <a:buNone/>
              <a:defRPr sz="2000" cap="none">
                <a:solidFill>
                  <a:schemeClr val="dk1"/>
                </a:solidFill>
                <a:latin typeface="Calibri"/>
                <a:ea typeface="Calibri"/>
                <a:cs typeface="Calibri"/>
                <a:sym typeface="Calibri"/>
              </a:defRPr>
            </a:lvl7pPr>
            <a:lvl8pPr marL="0" marR="0" lvl="7" indent="0" algn="r" rtl="0">
              <a:spcBef>
                <a:spcPts val="0"/>
              </a:spcBef>
              <a:buNone/>
              <a:defRPr sz="2000" cap="none">
                <a:solidFill>
                  <a:schemeClr val="dk1"/>
                </a:solidFill>
                <a:latin typeface="Calibri"/>
                <a:ea typeface="Calibri"/>
                <a:cs typeface="Calibri"/>
                <a:sym typeface="Calibri"/>
              </a:defRPr>
            </a:lvl8pPr>
            <a:lvl9pPr marL="0" marR="0" lvl="8" indent="0" algn="r" rtl="0">
              <a:spcBef>
                <a:spcPts val="0"/>
              </a:spcBef>
              <a:buNone/>
              <a:defRPr sz="2000" cap="none">
                <a:solidFill>
                  <a:schemeClr val="dk1"/>
                </a:solidFill>
                <a:latin typeface="Calibri"/>
                <a:ea typeface="Calibri"/>
                <a:cs typeface="Calibri"/>
                <a:sym typeface="Calibri"/>
              </a:defRPr>
            </a:lvl9pPr>
          </a:lstStyle>
          <a:p>
            <a:pPr marL="0" lvl="0" indent="0" algn="r" rtl="0">
              <a:spcBef>
                <a:spcPts val="0"/>
              </a:spcBef>
              <a:spcAft>
                <a:spcPts val="0"/>
              </a:spcAft>
              <a:buNone/>
            </a:pPr>
            <a:r>
              <a:rPr lang="sk-SK" dirty="0"/>
              <a:t>KONIEC</a:t>
            </a:r>
            <a:endParaRPr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205898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iele dvojriadkové">
  <p:cSld name="Ciele dvojriadkové">
    <p:spTree>
      <p:nvGrpSpPr>
        <p:cNvPr id="1" name="Shape 79"/>
        <p:cNvGrpSpPr/>
        <p:nvPr/>
      </p:nvGrpSpPr>
      <p:grpSpPr>
        <a:xfrm>
          <a:off x="0" y="0"/>
          <a:ext cx="0" cy="0"/>
          <a:chOff x="0" y="0"/>
          <a:chExt cx="0" cy="0"/>
        </a:xfrm>
      </p:grpSpPr>
      <p:sp>
        <p:nvSpPr>
          <p:cNvPr id="80" name="Google Shape;80;p26"/>
          <p:cNvSpPr txBox="1"/>
          <p:nvPr/>
        </p:nvSpPr>
        <p:spPr>
          <a:xfrm>
            <a:off x="430848" y="1374907"/>
            <a:ext cx="6622097" cy="75713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sk-SK" sz="4800" b="1" cap="none">
                <a:solidFill>
                  <a:schemeClr val="dk1"/>
                </a:solidFill>
                <a:latin typeface="Calibri"/>
                <a:ea typeface="Calibri"/>
                <a:cs typeface="Calibri"/>
                <a:sym typeface="Calibri"/>
              </a:rPr>
              <a:t>CIELE HODINY</a:t>
            </a:r>
            <a:endParaRPr/>
          </a:p>
        </p:txBody>
      </p:sp>
      <p:sp>
        <p:nvSpPr>
          <p:cNvPr id="81" name="Google Shape;81;p26"/>
          <p:cNvSpPr txBox="1">
            <a:spLocks noGrp="1"/>
          </p:cNvSpPr>
          <p:nvPr>
            <p:ph type="body" idx="1"/>
          </p:nvPr>
        </p:nvSpPr>
        <p:spPr>
          <a:xfrm>
            <a:off x="968538" y="2499140"/>
            <a:ext cx="8952702" cy="45851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chemeClr val="dk1"/>
              </a:buClr>
              <a:buSzPts val="3008"/>
              <a:buFont typeface="Arial"/>
              <a:buNone/>
              <a:defRPr sz="3200" b="0">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1680"/>
              <a:buFont typeface="Arial"/>
              <a:buNone/>
              <a:defRPr sz="1679"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pic>
        <p:nvPicPr>
          <p:cNvPr id="82" name="Google Shape;82;p26"/>
          <p:cNvPicPr preferRelativeResize="0">
            <a:picLocks noGrp="1"/>
          </p:cNvPicPr>
          <p:nvPr>
            <p:ph type="pic" idx="2"/>
          </p:nvPr>
        </p:nvPicPr>
        <p:blipFill/>
        <p:spPr>
          <a:xfrm>
            <a:off x="416836" y="4331936"/>
            <a:ext cx="285139" cy="364780"/>
          </a:xfrm>
          <a:prstGeom prst="rect">
            <a:avLst/>
          </a:prstGeom>
          <a:blipFill rotWithShape="1">
            <a:blip r:embed="rId2">
              <a:alphaModFix/>
            </a:blip>
            <a:stretch>
              <a:fillRect/>
            </a:stretch>
          </a:blipFill>
          <a:ln>
            <a:noFill/>
          </a:ln>
        </p:spPr>
      </p:pic>
      <p:pic>
        <p:nvPicPr>
          <p:cNvPr id="83" name="Google Shape;83;p26"/>
          <p:cNvPicPr preferRelativeResize="0">
            <a:picLocks noGrp="1"/>
          </p:cNvPicPr>
          <p:nvPr>
            <p:ph type="pic" idx="3"/>
          </p:nvPr>
        </p:nvPicPr>
        <p:blipFill/>
        <p:spPr>
          <a:xfrm>
            <a:off x="414779" y="5714429"/>
            <a:ext cx="393853" cy="524446"/>
          </a:xfrm>
          <a:prstGeom prst="rect">
            <a:avLst/>
          </a:prstGeom>
          <a:blipFill rotWithShape="1">
            <a:blip r:embed="rId3">
              <a:alphaModFix/>
            </a:blip>
            <a:stretch>
              <a:fillRect/>
            </a:stretch>
          </a:blipFill>
          <a:ln>
            <a:noFill/>
          </a:ln>
        </p:spPr>
      </p:pic>
      <p:pic>
        <p:nvPicPr>
          <p:cNvPr id="84" name="Google Shape;84;p26"/>
          <p:cNvPicPr preferRelativeResize="0"/>
          <p:nvPr/>
        </p:nvPicPr>
        <p:blipFill rotWithShape="1">
          <a:blip r:embed="rId4">
            <a:alphaModFix/>
          </a:blip>
          <a:srcRect/>
          <a:stretch/>
        </p:blipFill>
        <p:spPr>
          <a:xfrm>
            <a:off x="414437" y="2746586"/>
            <a:ext cx="193475" cy="21669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dpis + numbers">
  <p:cSld name="Nadpis + numbers">
    <p:spTree>
      <p:nvGrpSpPr>
        <p:cNvPr id="1" name="Shape 85"/>
        <p:cNvGrpSpPr/>
        <p:nvPr/>
      </p:nvGrpSpPr>
      <p:grpSpPr>
        <a:xfrm>
          <a:off x="0" y="0"/>
          <a:ext cx="0" cy="0"/>
          <a:chOff x="0" y="0"/>
          <a:chExt cx="0" cy="0"/>
        </a:xfrm>
      </p:grpSpPr>
      <p:sp>
        <p:nvSpPr>
          <p:cNvPr id="86" name="Google Shape;86;p27"/>
          <p:cNvSpPr txBox="1">
            <a:spLocks noGrp="1"/>
          </p:cNvSpPr>
          <p:nvPr>
            <p:ph type="title"/>
          </p:nvPr>
        </p:nvSpPr>
        <p:spPr>
          <a:xfrm>
            <a:off x="430848" y="1145322"/>
            <a:ext cx="9505632" cy="975649"/>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7" name="Google Shape;87;p27"/>
          <p:cNvSpPr txBox="1">
            <a:spLocks noGrp="1"/>
          </p:cNvSpPr>
          <p:nvPr>
            <p:ph type="body" idx="1"/>
          </p:nvPr>
        </p:nvSpPr>
        <p:spPr>
          <a:xfrm>
            <a:off x="430848" y="2499140"/>
            <a:ext cx="950563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Nadpis + numbers">
  <p:cSld name="1_Nadpis + numbers">
    <p:spTree>
      <p:nvGrpSpPr>
        <p:cNvPr id="1" name="Shape 88"/>
        <p:cNvGrpSpPr/>
        <p:nvPr/>
      </p:nvGrpSpPr>
      <p:grpSpPr>
        <a:xfrm>
          <a:off x="0" y="0"/>
          <a:ext cx="0" cy="0"/>
          <a:chOff x="0" y="0"/>
          <a:chExt cx="0" cy="0"/>
        </a:xfrm>
      </p:grpSpPr>
      <p:sp>
        <p:nvSpPr>
          <p:cNvPr id="89" name="Google Shape;89;p28"/>
          <p:cNvSpPr txBox="1">
            <a:spLocks noGrp="1"/>
          </p:cNvSpPr>
          <p:nvPr>
            <p:ph type="title"/>
          </p:nvPr>
        </p:nvSpPr>
        <p:spPr>
          <a:xfrm>
            <a:off x="430848" y="1145322"/>
            <a:ext cx="9505632" cy="1359984"/>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0" name="Google Shape;90;p28"/>
          <p:cNvSpPr txBox="1">
            <a:spLocks noGrp="1"/>
          </p:cNvSpPr>
          <p:nvPr>
            <p:ph type="body" idx="1"/>
          </p:nvPr>
        </p:nvSpPr>
        <p:spPr>
          <a:xfrm>
            <a:off x="430848" y="2839844"/>
            <a:ext cx="9505632" cy="4244433"/>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adpis + numbers + schodíky">
  <p:cSld name="Nadpis + numbers + schodíky">
    <p:spTree>
      <p:nvGrpSpPr>
        <p:cNvPr id="1" name="Shape 91"/>
        <p:cNvGrpSpPr/>
        <p:nvPr/>
      </p:nvGrpSpPr>
      <p:grpSpPr>
        <a:xfrm>
          <a:off x="0" y="0"/>
          <a:ext cx="0" cy="0"/>
          <a:chOff x="0" y="0"/>
          <a:chExt cx="0" cy="0"/>
        </a:xfrm>
      </p:grpSpPr>
      <p:sp>
        <p:nvSpPr>
          <p:cNvPr id="92" name="Google Shape;92;p29"/>
          <p:cNvSpPr>
            <a:spLocks noGrp="1"/>
          </p:cNvSpPr>
          <p:nvPr>
            <p:ph type="pic" idx="2"/>
          </p:nvPr>
        </p:nvSpPr>
        <p:spPr>
          <a:xfrm>
            <a:off x="510928" y="1322086"/>
            <a:ext cx="534236" cy="757505"/>
          </a:xfrm>
          <a:prstGeom prst="rect">
            <a:avLst/>
          </a:prstGeom>
          <a:noFill/>
          <a:ln>
            <a:noFill/>
          </a:ln>
        </p:spPr>
      </p:sp>
      <p:sp>
        <p:nvSpPr>
          <p:cNvPr id="93" name="Google Shape;93;p29"/>
          <p:cNvSpPr txBox="1">
            <a:spLocks noGrp="1"/>
          </p:cNvSpPr>
          <p:nvPr>
            <p:ph type="title"/>
          </p:nvPr>
        </p:nvSpPr>
        <p:spPr>
          <a:xfrm>
            <a:off x="1213802" y="1145322"/>
            <a:ext cx="8707438" cy="975649"/>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29"/>
          <p:cNvSpPr txBox="1">
            <a:spLocks noGrp="1"/>
          </p:cNvSpPr>
          <p:nvPr>
            <p:ph type="body" idx="1"/>
          </p:nvPr>
        </p:nvSpPr>
        <p:spPr>
          <a:xfrm>
            <a:off x="430848" y="2499140"/>
            <a:ext cx="950563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adpis + numbers + Fareb. schodíky">
  <p:cSld name="Nadpis + numbers + Fareb. schodíky">
    <p:spTree>
      <p:nvGrpSpPr>
        <p:cNvPr id="1" name="Shape 95"/>
        <p:cNvGrpSpPr/>
        <p:nvPr/>
      </p:nvGrpSpPr>
      <p:grpSpPr>
        <a:xfrm>
          <a:off x="0" y="0"/>
          <a:ext cx="0" cy="0"/>
          <a:chOff x="0" y="0"/>
          <a:chExt cx="0" cy="0"/>
        </a:xfrm>
      </p:grpSpPr>
      <p:sp>
        <p:nvSpPr>
          <p:cNvPr id="96" name="Google Shape;96;p30"/>
          <p:cNvSpPr txBox="1">
            <a:spLocks noGrp="1"/>
          </p:cNvSpPr>
          <p:nvPr>
            <p:ph type="title"/>
          </p:nvPr>
        </p:nvSpPr>
        <p:spPr>
          <a:xfrm>
            <a:off x="1213802" y="1145322"/>
            <a:ext cx="8707438" cy="975649"/>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97" name="Google Shape;97;p30"/>
          <p:cNvPicPr preferRelativeResize="0"/>
          <p:nvPr/>
        </p:nvPicPr>
        <p:blipFill rotWithShape="1">
          <a:blip r:embed="rId2">
            <a:alphaModFix/>
          </a:blip>
          <a:srcRect/>
          <a:stretch/>
        </p:blipFill>
        <p:spPr>
          <a:xfrm>
            <a:off x="510928" y="1322087"/>
            <a:ext cx="526961" cy="757506"/>
          </a:xfrm>
          <a:prstGeom prst="rect">
            <a:avLst/>
          </a:prstGeom>
          <a:noFill/>
          <a:ln>
            <a:noFill/>
          </a:ln>
        </p:spPr>
      </p:pic>
      <p:sp>
        <p:nvSpPr>
          <p:cNvPr id="98" name="Google Shape;98;p30"/>
          <p:cNvSpPr txBox="1">
            <a:spLocks noGrp="1"/>
          </p:cNvSpPr>
          <p:nvPr>
            <p:ph type="body" idx="1"/>
          </p:nvPr>
        </p:nvSpPr>
        <p:spPr>
          <a:xfrm>
            <a:off x="430848" y="2499140"/>
            <a:ext cx="950563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adpis + numbers + obrázok + schodíky">
  <p:cSld name="Nadpis + numbers + obrázok + schodíky">
    <p:spTree>
      <p:nvGrpSpPr>
        <p:cNvPr id="1" name="Shape 99"/>
        <p:cNvGrpSpPr/>
        <p:nvPr/>
      </p:nvGrpSpPr>
      <p:grpSpPr>
        <a:xfrm>
          <a:off x="0" y="0"/>
          <a:ext cx="0" cy="0"/>
          <a:chOff x="0" y="0"/>
          <a:chExt cx="0" cy="0"/>
        </a:xfrm>
      </p:grpSpPr>
      <p:sp>
        <p:nvSpPr>
          <p:cNvPr id="100" name="Google Shape;100;p31"/>
          <p:cNvSpPr>
            <a:spLocks noGrp="1"/>
          </p:cNvSpPr>
          <p:nvPr>
            <p:ph type="pic" idx="2"/>
          </p:nvPr>
        </p:nvSpPr>
        <p:spPr>
          <a:xfrm>
            <a:off x="510928" y="1322086"/>
            <a:ext cx="534236" cy="757505"/>
          </a:xfrm>
          <a:prstGeom prst="rect">
            <a:avLst/>
          </a:prstGeom>
          <a:noFill/>
          <a:ln>
            <a:noFill/>
          </a:ln>
        </p:spPr>
      </p:sp>
      <p:sp>
        <p:nvSpPr>
          <p:cNvPr id="101" name="Google Shape;101;p31"/>
          <p:cNvSpPr txBox="1">
            <a:spLocks noGrp="1"/>
          </p:cNvSpPr>
          <p:nvPr>
            <p:ph type="title"/>
          </p:nvPr>
        </p:nvSpPr>
        <p:spPr>
          <a:xfrm>
            <a:off x="1213802" y="1145322"/>
            <a:ext cx="6623901" cy="975649"/>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 name="Google Shape;102;p31"/>
          <p:cNvSpPr>
            <a:spLocks noGrp="1"/>
          </p:cNvSpPr>
          <p:nvPr>
            <p:ph type="pic" idx="3"/>
          </p:nvPr>
        </p:nvSpPr>
        <p:spPr>
          <a:xfrm>
            <a:off x="8843515" y="1145322"/>
            <a:ext cx="5264598" cy="5947604"/>
          </a:xfrm>
          <a:prstGeom prst="rect">
            <a:avLst/>
          </a:prstGeom>
          <a:noFill/>
          <a:ln>
            <a:noFill/>
          </a:ln>
        </p:spPr>
      </p:sp>
      <p:sp>
        <p:nvSpPr>
          <p:cNvPr id="103" name="Google Shape;103;p31"/>
          <p:cNvSpPr txBox="1">
            <a:spLocks noGrp="1"/>
          </p:cNvSpPr>
          <p:nvPr>
            <p:ph type="body" idx="1"/>
          </p:nvPr>
        </p:nvSpPr>
        <p:spPr>
          <a:xfrm>
            <a:off x="430848" y="2499140"/>
            <a:ext cx="741775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adpis + bullets + obrázok">
  <p:cSld name="Nadpis + bullets + obrázok">
    <p:spTree>
      <p:nvGrpSpPr>
        <p:cNvPr id="1" name="Shape 104"/>
        <p:cNvGrpSpPr/>
        <p:nvPr/>
      </p:nvGrpSpPr>
      <p:grpSpPr>
        <a:xfrm>
          <a:off x="0" y="0"/>
          <a:ext cx="0" cy="0"/>
          <a:chOff x="0" y="0"/>
          <a:chExt cx="0" cy="0"/>
        </a:xfrm>
      </p:grpSpPr>
      <p:sp>
        <p:nvSpPr>
          <p:cNvPr id="105" name="Google Shape;105;p32"/>
          <p:cNvSpPr txBox="1">
            <a:spLocks noGrp="1"/>
          </p:cNvSpPr>
          <p:nvPr>
            <p:ph type="title"/>
          </p:nvPr>
        </p:nvSpPr>
        <p:spPr>
          <a:xfrm>
            <a:off x="430848" y="1145322"/>
            <a:ext cx="7417752" cy="975649"/>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6" name="Google Shape;106;p32"/>
          <p:cNvSpPr>
            <a:spLocks noGrp="1"/>
          </p:cNvSpPr>
          <p:nvPr>
            <p:ph type="pic" idx="2"/>
          </p:nvPr>
        </p:nvSpPr>
        <p:spPr>
          <a:xfrm>
            <a:off x="8843515" y="1145322"/>
            <a:ext cx="5264598" cy="5947604"/>
          </a:xfrm>
          <a:prstGeom prst="rect">
            <a:avLst/>
          </a:prstGeom>
          <a:noFill/>
          <a:ln>
            <a:noFill/>
          </a:ln>
        </p:spPr>
      </p:sp>
      <p:sp>
        <p:nvSpPr>
          <p:cNvPr id="107" name="Google Shape;107;p32"/>
          <p:cNvSpPr txBox="1">
            <a:spLocks noGrp="1"/>
          </p:cNvSpPr>
          <p:nvPr>
            <p:ph type="body" idx="1"/>
          </p:nvPr>
        </p:nvSpPr>
        <p:spPr>
          <a:xfrm>
            <a:off x="430848" y="2499140"/>
            <a:ext cx="741775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Noto Sans Symbols"/>
              <a:buChar char="▪"/>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va obrázky">
  <p:cSld name="Dva obrázky">
    <p:spTree>
      <p:nvGrpSpPr>
        <p:cNvPr id="1" name="Shape 108"/>
        <p:cNvGrpSpPr/>
        <p:nvPr/>
      </p:nvGrpSpPr>
      <p:grpSpPr>
        <a:xfrm>
          <a:off x="0" y="0"/>
          <a:ext cx="0" cy="0"/>
          <a:chOff x="0" y="0"/>
          <a:chExt cx="0" cy="0"/>
        </a:xfrm>
      </p:grpSpPr>
      <p:sp>
        <p:nvSpPr>
          <p:cNvPr id="109" name="Google Shape;109;p33"/>
          <p:cNvSpPr>
            <a:spLocks noGrp="1"/>
          </p:cNvSpPr>
          <p:nvPr>
            <p:ph type="pic" idx="2"/>
          </p:nvPr>
        </p:nvSpPr>
        <p:spPr>
          <a:xfrm>
            <a:off x="7837703" y="1489972"/>
            <a:ext cx="6270411" cy="5253728"/>
          </a:xfrm>
          <a:prstGeom prst="rect">
            <a:avLst/>
          </a:prstGeom>
          <a:noFill/>
          <a:ln>
            <a:noFill/>
          </a:ln>
        </p:spPr>
      </p:sp>
      <p:sp>
        <p:nvSpPr>
          <p:cNvPr id="110" name="Google Shape;110;p33"/>
          <p:cNvSpPr>
            <a:spLocks noGrp="1"/>
          </p:cNvSpPr>
          <p:nvPr>
            <p:ph type="pic" idx="3"/>
          </p:nvPr>
        </p:nvSpPr>
        <p:spPr>
          <a:xfrm>
            <a:off x="522287" y="1487936"/>
            <a:ext cx="6270411" cy="5253728"/>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va texty + nadpisy">
  <p:cSld name="dva texty + dva nadpisy">
    <p:spTree>
      <p:nvGrpSpPr>
        <p:cNvPr id="1" name="Shape 111"/>
        <p:cNvGrpSpPr/>
        <p:nvPr/>
      </p:nvGrpSpPr>
      <p:grpSpPr>
        <a:xfrm>
          <a:off x="0" y="0"/>
          <a:ext cx="0" cy="0"/>
          <a:chOff x="0" y="0"/>
          <a:chExt cx="0" cy="0"/>
        </a:xfrm>
      </p:grpSpPr>
      <p:sp>
        <p:nvSpPr>
          <p:cNvPr id="112" name="Google Shape;112;p34"/>
          <p:cNvSpPr txBox="1">
            <a:spLocks noGrp="1"/>
          </p:cNvSpPr>
          <p:nvPr>
            <p:ph type="body" idx="1"/>
          </p:nvPr>
        </p:nvSpPr>
        <p:spPr>
          <a:xfrm>
            <a:off x="430848" y="1200150"/>
            <a:ext cx="6660000" cy="800099"/>
          </a:xfrm>
          <a:prstGeom prst="rect">
            <a:avLst/>
          </a:prstGeom>
          <a:noFill/>
          <a:ln>
            <a:noFill/>
          </a:ln>
        </p:spPr>
        <p:txBody>
          <a:bodyPr spcFirstLastPara="1" wrap="square" lIns="91425" tIns="0" rIns="91425" bIns="0" anchor="t" anchorCtr="0">
            <a:noAutofit/>
          </a:bodyPr>
          <a:lstStyle>
            <a:lvl1pPr marL="457200" marR="0" lvl="0" indent="-228600" algn="l" rtl="0">
              <a:lnSpc>
                <a:spcPct val="100000"/>
              </a:lnSpc>
              <a:spcBef>
                <a:spcPts val="60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13" name="Google Shape;113;p34"/>
          <p:cNvSpPr txBox="1">
            <a:spLocks noGrp="1"/>
          </p:cNvSpPr>
          <p:nvPr>
            <p:ph type="body" idx="2"/>
          </p:nvPr>
        </p:nvSpPr>
        <p:spPr>
          <a:xfrm>
            <a:off x="7426114" y="1200149"/>
            <a:ext cx="6660000" cy="800099"/>
          </a:xfrm>
          <a:prstGeom prst="rect">
            <a:avLst/>
          </a:prstGeom>
          <a:noFill/>
          <a:ln>
            <a:noFill/>
          </a:ln>
        </p:spPr>
        <p:txBody>
          <a:bodyPr spcFirstLastPara="1" wrap="square" lIns="91425" tIns="0" rIns="91425" bIns="0" anchor="t" anchorCtr="0">
            <a:noAutofit/>
          </a:bodyPr>
          <a:lstStyle>
            <a:lvl1pPr marL="457200" marR="0" lvl="0" indent="-228600" algn="l" rtl="0">
              <a:lnSpc>
                <a:spcPct val="100000"/>
              </a:lnSpc>
              <a:spcBef>
                <a:spcPts val="60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14" name="Google Shape;114;p34"/>
          <p:cNvSpPr txBox="1">
            <a:spLocks noGrp="1"/>
          </p:cNvSpPr>
          <p:nvPr>
            <p:ph type="body" idx="3"/>
          </p:nvPr>
        </p:nvSpPr>
        <p:spPr>
          <a:xfrm>
            <a:off x="430848" y="2295525"/>
            <a:ext cx="6661150" cy="47339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15" name="Google Shape;115;p34"/>
          <p:cNvSpPr txBox="1">
            <a:spLocks noGrp="1"/>
          </p:cNvSpPr>
          <p:nvPr>
            <p:ph type="body" idx="4"/>
          </p:nvPr>
        </p:nvSpPr>
        <p:spPr>
          <a:xfrm>
            <a:off x="7424964" y="2295525"/>
            <a:ext cx="6661150" cy="47339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5000"/>
              <a:buFont typeface="Calibri"/>
              <a:buNone/>
              <a:defRPr sz="50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pakovanie">
  <p:cSld name="Opakovanie">
    <p:spTree>
      <p:nvGrpSpPr>
        <p:cNvPr id="1" name="Shape 116"/>
        <p:cNvGrpSpPr/>
        <p:nvPr/>
      </p:nvGrpSpPr>
      <p:grpSpPr>
        <a:xfrm>
          <a:off x="0" y="0"/>
          <a:ext cx="0" cy="0"/>
          <a:chOff x="0" y="0"/>
          <a:chExt cx="0" cy="0"/>
        </a:xfrm>
      </p:grpSpPr>
      <p:pic>
        <p:nvPicPr>
          <p:cNvPr id="117" name="Google Shape;117;p35"/>
          <p:cNvPicPr preferRelativeResize="0"/>
          <p:nvPr/>
        </p:nvPicPr>
        <p:blipFill rotWithShape="1">
          <a:blip r:embed="rId2">
            <a:alphaModFix/>
          </a:blip>
          <a:srcRect/>
          <a:stretch/>
        </p:blipFill>
        <p:spPr>
          <a:xfrm>
            <a:off x="10440724" y="1506956"/>
            <a:ext cx="3144761" cy="5421568"/>
          </a:xfrm>
          <a:prstGeom prst="rect">
            <a:avLst/>
          </a:prstGeom>
          <a:noFill/>
          <a:ln>
            <a:noFill/>
          </a:ln>
        </p:spPr>
      </p:pic>
      <p:sp>
        <p:nvSpPr>
          <p:cNvPr id="118" name="Google Shape;118;p35"/>
          <p:cNvSpPr txBox="1"/>
          <p:nvPr/>
        </p:nvSpPr>
        <p:spPr>
          <a:xfrm>
            <a:off x="430848" y="1374907"/>
            <a:ext cx="6622097" cy="75713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sk-SK" sz="4800" b="1" cap="none">
                <a:solidFill>
                  <a:schemeClr val="dk1"/>
                </a:solidFill>
                <a:latin typeface="Calibri"/>
                <a:ea typeface="Calibri"/>
                <a:cs typeface="Calibri"/>
                <a:sym typeface="Calibri"/>
              </a:rPr>
              <a:t>OPAKOVANIE</a:t>
            </a:r>
            <a:endParaRPr sz="4800" b="1" cap="none">
              <a:solidFill>
                <a:schemeClr val="dk1"/>
              </a:solidFill>
              <a:latin typeface="Calibri"/>
              <a:ea typeface="Calibri"/>
              <a:cs typeface="Calibri"/>
              <a:sym typeface="Calibri"/>
            </a:endParaRPr>
          </a:p>
        </p:txBody>
      </p:sp>
      <p:sp>
        <p:nvSpPr>
          <p:cNvPr id="119" name="Google Shape;119;p35"/>
          <p:cNvSpPr txBox="1">
            <a:spLocks noGrp="1"/>
          </p:cNvSpPr>
          <p:nvPr>
            <p:ph type="body" idx="1"/>
          </p:nvPr>
        </p:nvSpPr>
        <p:spPr>
          <a:xfrm>
            <a:off x="430848" y="2499140"/>
            <a:ext cx="741775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skusia + schodíky">
  <p:cSld name="Diskusia + schodíky">
    <p:spTree>
      <p:nvGrpSpPr>
        <p:cNvPr id="1" name="Shape 120"/>
        <p:cNvGrpSpPr/>
        <p:nvPr/>
      </p:nvGrpSpPr>
      <p:grpSpPr>
        <a:xfrm>
          <a:off x="0" y="0"/>
          <a:ext cx="0" cy="0"/>
          <a:chOff x="0" y="0"/>
          <a:chExt cx="0" cy="0"/>
        </a:xfrm>
      </p:grpSpPr>
      <p:pic>
        <p:nvPicPr>
          <p:cNvPr id="121" name="Google Shape;121;p36"/>
          <p:cNvPicPr preferRelativeResize="0"/>
          <p:nvPr/>
        </p:nvPicPr>
        <p:blipFill rotWithShape="1">
          <a:blip r:embed="rId2">
            <a:alphaModFix/>
          </a:blip>
          <a:srcRect/>
          <a:stretch/>
        </p:blipFill>
        <p:spPr>
          <a:xfrm>
            <a:off x="10440724" y="1506956"/>
            <a:ext cx="3144761" cy="5421568"/>
          </a:xfrm>
          <a:prstGeom prst="rect">
            <a:avLst/>
          </a:prstGeom>
          <a:noFill/>
          <a:ln>
            <a:noFill/>
          </a:ln>
        </p:spPr>
      </p:pic>
      <p:sp>
        <p:nvSpPr>
          <p:cNvPr id="122" name="Google Shape;122;p36"/>
          <p:cNvSpPr>
            <a:spLocks noGrp="1"/>
          </p:cNvSpPr>
          <p:nvPr>
            <p:ph type="pic" idx="2"/>
          </p:nvPr>
        </p:nvSpPr>
        <p:spPr>
          <a:xfrm>
            <a:off x="510928" y="1322086"/>
            <a:ext cx="534236" cy="757505"/>
          </a:xfrm>
          <a:prstGeom prst="rect">
            <a:avLst/>
          </a:prstGeom>
          <a:noFill/>
          <a:ln>
            <a:noFill/>
          </a:ln>
        </p:spPr>
      </p:sp>
      <p:sp>
        <p:nvSpPr>
          <p:cNvPr id="123" name="Google Shape;123;p36"/>
          <p:cNvSpPr txBox="1"/>
          <p:nvPr/>
        </p:nvSpPr>
        <p:spPr>
          <a:xfrm>
            <a:off x="1213802" y="1374907"/>
            <a:ext cx="6622097" cy="75713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sk-SK" sz="4800" b="1" cap="none">
                <a:solidFill>
                  <a:schemeClr val="dk1"/>
                </a:solidFill>
                <a:latin typeface="Calibri"/>
                <a:ea typeface="Calibri"/>
                <a:cs typeface="Calibri"/>
                <a:sym typeface="Calibri"/>
              </a:rPr>
              <a:t>DISKUSIA</a:t>
            </a:r>
            <a:endParaRPr/>
          </a:p>
        </p:txBody>
      </p:sp>
      <p:sp>
        <p:nvSpPr>
          <p:cNvPr id="124" name="Google Shape;124;p36"/>
          <p:cNvSpPr txBox="1">
            <a:spLocks noGrp="1"/>
          </p:cNvSpPr>
          <p:nvPr>
            <p:ph type="body" idx="1"/>
          </p:nvPr>
        </p:nvSpPr>
        <p:spPr>
          <a:xfrm>
            <a:off x="430848" y="2499140"/>
            <a:ext cx="741775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Hocijaký nadpis + schodíky">
  <p:cSld name="Hocijaký nadpis + schodíky">
    <p:spTree>
      <p:nvGrpSpPr>
        <p:cNvPr id="1" name="Shape 125"/>
        <p:cNvGrpSpPr/>
        <p:nvPr/>
      </p:nvGrpSpPr>
      <p:grpSpPr>
        <a:xfrm>
          <a:off x="0" y="0"/>
          <a:ext cx="0" cy="0"/>
          <a:chOff x="0" y="0"/>
          <a:chExt cx="0" cy="0"/>
        </a:xfrm>
      </p:grpSpPr>
      <p:pic>
        <p:nvPicPr>
          <p:cNvPr id="126" name="Google Shape;126;p37"/>
          <p:cNvPicPr preferRelativeResize="0"/>
          <p:nvPr/>
        </p:nvPicPr>
        <p:blipFill rotWithShape="1">
          <a:blip r:embed="rId2">
            <a:alphaModFix/>
          </a:blip>
          <a:srcRect/>
          <a:stretch/>
        </p:blipFill>
        <p:spPr>
          <a:xfrm>
            <a:off x="10440724" y="1506956"/>
            <a:ext cx="3144761" cy="5421568"/>
          </a:xfrm>
          <a:prstGeom prst="rect">
            <a:avLst/>
          </a:prstGeom>
          <a:noFill/>
          <a:ln>
            <a:noFill/>
          </a:ln>
        </p:spPr>
      </p:pic>
      <p:sp>
        <p:nvSpPr>
          <p:cNvPr id="127" name="Google Shape;127;p37"/>
          <p:cNvSpPr>
            <a:spLocks noGrp="1"/>
          </p:cNvSpPr>
          <p:nvPr>
            <p:ph type="pic" idx="2"/>
          </p:nvPr>
        </p:nvSpPr>
        <p:spPr>
          <a:xfrm>
            <a:off x="510928" y="1322086"/>
            <a:ext cx="534236" cy="757505"/>
          </a:xfrm>
          <a:prstGeom prst="rect">
            <a:avLst/>
          </a:prstGeom>
          <a:noFill/>
          <a:ln>
            <a:noFill/>
          </a:ln>
        </p:spPr>
      </p:sp>
      <p:sp>
        <p:nvSpPr>
          <p:cNvPr id="128" name="Google Shape;128;p37"/>
          <p:cNvSpPr txBox="1">
            <a:spLocks noGrp="1"/>
          </p:cNvSpPr>
          <p:nvPr>
            <p:ph type="body" idx="1"/>
          </p:nvPr>
        </p:nvSpPr>
        <p:spPr>
          <a:xfrm>
            <a:off x="1223842" y="1322086"/>
            <a:ext cx="7405051" cy="914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dk1"/>
              </a:buClr>
              <a:buSzPts val="4800"/>
              <a:buFont typeface="Arial"/>
              <a:buNone/>
              <a:defRPr sz="4800" b="1">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9pPr>
          </a:lstStyle>
          <a:p>
            <a:endParaRPr/>
          </a:p>
        </p:txBody>
      </p:sp>
      <p:sp>
        <p:nvSpPr>
          <p:cNvPr id="129" name="Google Shape;129;p37"/>
          <p:cNvSpPr txBox="1">
            <a:spLocks noGrp="1"/>
          </p:cNvSpPr>
          <p:nvPr>
            <p:ph type="body" idx="3"/>
          </p:nvPr>
        </p:nvSpPr>
        <p:spPr>
          <a:xfrm>
            <a:off x="430847" y="2499140"/>
            <a:ext cx="8198045"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adpis + výričník">
  <p:cSld name="Nadpis + výričník">
    <p:spTree>
      <p:nvGrpSpPr>
        <p:cNvPr id="1" name="Shape 130"/>
        <p:cNvGrpSpPr/>
        <p:nvPr/>
      </p:nvGrpSpPr>
      <p:grpSpPr>
        <a:xfrm>
          <a:off x="0" y="0"/>
          <a:ext cx="0" cy="0"/>
          <a:chOff x="0" y="0"/>
          <a:chExt cx="0" cy="0"/>
        </a:xfrm>
      </p:grpSpPr>
      <p:pic>
        <p:nvPicPr>
          <p:cNvPr id="131" name="Google Shape;131;p38"/>
          <p:cNvPicPr preferRelativeResize="0"/>
          <p:nvPr/>
        </p:nvPicPr>
        <p:blipFill rotWithShape="1">
          <a:blip r:embed="rId2">
            <a:alphaModFix/>
          </a:blip>
          <a:srcRect/>
          <a:stretch/>
        </p:blipFill>
        <p:spPr>
          <a:xfrm>
            <a:off x="9744029" y="1152938"/>
            <a:ext cx="4540828" cy="6142085"/>
          </a:xfrm>
          <a:prstGeom prst="rect">
            <a:avLst/>
          </a:prstGeom>
          <a:noFill/>
          <a:ln>
            <a:noFill/>
          </a:ln>
        </p:spPr>
      </p:pic>
      <p:sp>
        <p:nvSpPr>
          <p:cNvPr id="132" name="Google Shape;132;p38"/>
          <p:cNvSpPr txBox="1">
            <a:spLocks noGrp="1"/>
          </p:cNvSpPr>
          <p:nvPr>
            <p:ph type="body" idx="1"/>
          </p:nvPr>
        </p:nvSpPr>
        <p:spPr>
          <a:xfrm>
            <a:off x="430212" y="1317625"/>
            <a:ext cx="7405051" cy="914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dk1"/>
              </a:buClr>
              <a:buSzPts val="4800"/>
              <a:buFont typeface="Arial"/>
              <a:buNone/>
              <a:defRPr sz="4800" b="1">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9pPr>
          </a:lstStyle>
          <a:p>
            <a:endParaRPr/>
          </a:p>
        </p:txBody>
      </p:sp>
      <p:sp>
        <p:nvSpPr>
          <p:cNvPr id="133" name="Google Shape;133;p38"/>
          <p:cNvSpPr txBox="1">
            <a:spLocks noGrp="1"/>
          </p:cNvSpPr>
          <p:nvPr>
            <p:ph type="body" idx="2"/>
          </p:nvPr>
        </p:nvSpPr>
        <p:spPr>
          <a:xfrm>
            <a:off x="430848" y="2499140"/>
            <a:ext cx="741775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extLst>
    <p:ext uri="{DCECCB84-F9BA-43D5-87BE-67443E8EF086}">
      <p15:sldGuideLst xmlns:p15="http://schemas.microsoft.com/office/powerpoint/2012/main">
        <p15:guide id="1" orient="horz"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adpis + schodíky + výkričník">
  <p:cSld name="Nadpis + schodíky + výkričník">
    <p:spTree>
      <p:nvGrpSpPr>
        <p:cNvPr id="1" name="Shape 134"/>
        <p:cNvGrpSpPr/>
        <p:nvPr/>
      </p:nvGrpSpPr>
      <p:grpSpPr>
        <a:xfrm>
          <a:off x="0" y="0"/>
          <a:ext cx="0" cy="0"/>
          <a:chOff x="0" y="0"/>
          <a:chExt cx="0" cy="0"/>
        </a:xfrm>
      </p:grpSpPr>
      <p:sp>
        <p:nvSpPr>
          <p:cNvPr id="135" name="Google Shape;135;p39"/>
          <p:cNvSpPr>
            <a:spLocks noGrp="1"/>
          </p:cNvSpPr>
          <p:nvPr>
            <p:ph type="pic" idx="2"/>
          </p:nvPr>
        </p:nvSpPr>
        <p:spPr>
          <a:xfrm>
            <a:off x="510928" y="1322086"/>
            <a:ext cx="534236" cy="757505"/>
          </a:xfrm>
          <a:prstGeom prst="rect">
            <a:avLst/>
          </a:prstGeom>
          <a:noFill/>
          <a:ln>
            <a:noFill/>
          </a:ln>
        </p:spPr>
      </p:sp>
      <p:sp>
        <p:nvSpPr>
          <p:cNvPr id="136" name="Google Shape;136;p39"/>
          <p:cNvSpPr txBox="1">
            <a:spLocks noGrp="1"/>
          </p:cNvSpPr>
          <p:nvPr>
            <p:ph type="body" idx="1"/>
          </p:nvPr>
        </p:nvSpPr>
        <p:spPr>
          <a:xfrm>
            <a:off x="1223842" y="1322086"/>
            <a:ext cx="7405051" cy="914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dk1"/>
              </a:buClr>
              <a:buSzPts val="4800"/>
              <a:buFont typeface="Arial"/>
              <a:buNone/>
              <a:defRPr sz="4800" b="1">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9pPr>
          </a:lstStyle>
          <a:p>
            <a:endParaRPr/>
          </a:p>
        </p:txBody>
      </p:sp>
      <p:pic>
        <p:nvPicPr>
          <p:cNvPr id="137" name="Google Shape;137;p39"/>
          <p:cNvPicPr preferRelativeResize="0"/>
          <p:nvPr/>
        </p:nvPicPr>
        <p:blipFill rotWithShape="1">
          <a:blip r:embed="rId2">
            <a:alphaModFix/>
          </a:blip>
          <a:srcRect/>
          <a:stretch/>
        </p:blipFill>
        <p:spPr>
          <a:xfrm>
            <a:off x="9744029" y="1152938"/>
            <a:ext cx="4540828" cy="6142085"/>
          </a:xfrm>
          <a:prstGeom prst="rect">
            <a:avLst/>
          </a:prstGeom>
          <a:noFill/>
          <a:ln>
            <a:noFill/>
          </a:ln>
        </p:spPr>
      </p:pic>
      <p:sp>
        <p:nvSpPr>
          <p:cNvPr id="138" name="Google Shape;138;p39"/>
          <p:cNvSpPr txBox="1">
            <a:spLocks noGrp="1"/>
          </p:cNvSpPr>
          <p:nvPr>
            <p:ph type="body" idx="3"/>
          </p:nvPr>
        </p:nvSpPr>
        <p:spPr>
          <a:xfrm>
            <a:off x="430847" y="2499140"/>
            <a:ext cx="8198045"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Nadpis + veľké schody">
  <p:cSld name="Nadpis + veľké schody">
    <p:spTree>
      <p:nvGrpSpPr>
        <p:cNvPr id="1" name="Shape 139"/>
        <p:cNvGrpSpPr/>
        <p:nvPr/>
      </p:nvGrpSpPr>
      <p:grpSpPr>
        <a:xfrm>
          <a:off x="0" y="0"/>
          <a:ext cx="0" cy="0"/>
          <a:chOff x="0" y="0"/>
          <a:chExt cx="0" cy="0"/>
        </a:xfrm>
      </p:grpSpPr>
      <p:pic>
        <p:nvPicPr>
          <p:cNvPr id="140" name="Google Shape;140;p40"/>
          <p:cNvPicPr preferRelativeResize="0"/>
          <p:nvPr/>
        </p:nvPicPr>
        <p:blipFill rotWithShape="1">
          <a:blip r:embed="rId2">
            <a:alphaModFix/>
          </a:blip>
          <a:srcRect/>
          <a:stretch/>
        </p:blipFill>
        <p:spPr>
          <a:xfrm>
            <a:off x="10428605" y="2031365"/>
            <a:ext cx="3144761" cy="4515877"/>
          </a:xfrm>
          <a:prstGeom prst="rect">
            <a:avLst/>
          </a:prstGeom>
          <a:noFill/>
          <a:ln>
            <a:noFill/>
          </a:ln>
        </p:spPr>
      </p:pic>
      <p:sp>
        <p:nvSpPr>
          <p:cNvPr id="141" name="Google Shape;141;p40"/>
          <p:cNvSpPr txBox="1">
            <a:spLocks noGrp="1"/>
          </p:cNvSpPr>
          <p:nvPr>
            <p:ph type="body" idx="1"/>
          </p:nvPr>
        </p:nvSpPr>
        <p:spPr>
          <a:xfrm>
            <a:off x="430212" y="1317625"/>
            <a:ext cx="7405051" cy="914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dk1"/>
              </a:buClr>
              <a:buSzPts val="4800"/>
              <a:buFont typeface="Arial"/>
              <a:buNone/>
              <a:defRPr sz="4800" b="1">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9pPr>
          </a:lstStyle>
          <a:p>
            <a:endParaRPr/>
          </a:p>
        </p:txBody>
      </p:sp>
      <p:sp>
        <p:nvSpPr>
          <p:cNvPr id="142" name="Google Shape;142;p40"/>
          <p:cNvSpPr txBox="1">
            <a:spLocks noGrp="1"/>
          </p:cNvSpPr>
          <p:nvPr>
            <p:ph type="body" idx="2"/>
          </p:nvPr>
        </p:nvSpPr>
        <p:spPr>
          <a:xfrm>
            <a:off x="430848" y="2499140"/>
            <a:ext cx="741775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Nadpis + schody + schodíky">
  <p:cSld name="Nadpis + schody + schodíky">
    <p:spTree>
      <p:nvGrpSpPr>
        <p:cNvPr id="1" name="Shape 143"/>
        <p:cNvGrpSpPr/>
        <p:nvPr/>
      </p:nvGrpSpPr>
      <p:grpSpPr>
        <a:xfrm>
          <a:off x="0" y="0"/>
          <a:ext cx="0" cy="0"/>
          <a:chOff x="0" y="0"/>
          <a:chExt cx="0" cy="0"/>
        </a:xfrm>
      </p:grpSpPr>
      <p:pic>
        <p:nvPicPr>
          <p:cNvPr id="144" name="Google Shape;144;p41"/>
          <p:cNvPicPr preferRelativeResize="0"/>
          <p:nvPr/>
        </p:nvPicPr>
        <p:blipFill rotWithShape="1">
          <a:blip r:embed="rId2">
            <a:alphaModFix/>
          </a:blip>
          <a:srcRect/>
          <a:stretch/>
        </p:blipFill>
        <p:spPr>
          <a:xfrm>
            <a:off x="10428605" y="2031365"/>
            <a:ext cx="3144761" cy="4515877"/>
          </a:xfrm>
          <a:prstGeom prst="rect">
            <a:avLst/>
          </a:prstGeom>
          <a:noFill/>
          <a:ln>
            <a:noFill/>
          </a:ln>
        </p:spPr>
      </p:pic>
      <p:sp>
        <p:nvSpPr>
          <p:cNvPr id="145" name="Google Shape;145;p41"/>
          <p:cNvSpPr>
            <a:spLocks noGrp="1"/>
          </p:cNvSpPr>
          <p:nvPr>
            <p:ph type="pic" idx="2"/>
          </p:nvPr>
        </p:nvSpPr>
        <p:spPr>
          <a:xfrm>
            <a:off x="510928" y="1322086"/>
            <a:ext cx="534236" cy="757505"/>
          </a:xfrm>
          <a:prstGeom prst="rect">
            <a:avLst/>
          </a:prstGeom>
          <a:noFill/>
          <a:ln>
            <a:noFill/>
          </a:ln>
        </p:spPr>
      </p:sp>
      <p:sp>
        <p:nvSpPr>
          <p:cNvPr id="146" name="Google Shape;146;p41"/>
          <p:cNvSpPr txBox="1">
            <a:spLocks noGrp="1"/>
          </p:cNvSpPr>
          <p:nvPr>
            <p:ph type="body" idx="1"/>
          </p:nvPr>
        </p:nvSpPr>
        <p:spPr>
          <a:xfrm>
            <a:off x="1223842" y="1322086"/>
            <a:ext cx="7405051" cy="914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dk1"/>
              </a:buClr>
              <a:buSzPts val="4800"/>
              <a:buFont typeface="Arial"/>
              <a:buNone/>
              <a:defRPr sz="4800" b="1">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9pPr>
          </a:lstStyle>
          <a:p>
            <a:endParaRPr/>
          </a:p>
        </p:txBody>
      </p:sp>
      <p:sp>
        <p:nvSpPr>
          <p:cNvPr id="147" name="Google Shape;147;p41"/>
          <p:cNvSpPr txBox="1">
            <a:spLocks noGrp="1"/>
          </p:cNvSpPr>
          <p:nvPr>
            <p:ph type="body" idx="3"/>
          </p:nvPr>
        </p:nvSpPr>
        <p:spPr>
          <a:xfrm>
            <a:off x="430847" y="2499140"/>
            <a:ext cx="8198045"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Nadpis + náročnosť + schody">
  <p:cSld name="Nadpis + náročnosť + schody">
    <p:spTree>
      <p:nvGrpSpPr>
        <p:cNvPr id="1" name="Shape 148"/>
        <p:cNvGrpSpPr/>
        <p:nvPr/>
      </p:nvGrpSpPr>
      <p:grpSpPr>
        <a:xfrm>
          <a:off x="0" y="0"/>
          <a:ext cx="0" cy="0"/>
          <a:chOff x="0" y="0"/>
          <a:chExt cx="0" cy="0"/>
        </a:xfrm>
      </p:grpSpPr>
      <p:pic>
        <p:nvPicPr>
          <p:cNvPr id="149" name="Google Shape;149;p42"/>
          <p:cNvPicPr preferRelativeResize="0">
            <a:picLocks noGrp="1"/>
          </p:cNvPicPr>
          <p:nvPr>
            <p:ph type="pic" idx="2"/>
          </p:nvPr>
        </p:nvPicPr>
        <p:blipFill/>
        <p:spPr>
          <a:xfrm>
            <a:off x="416836" y="3477882"/>
            <a:ext cx="285139" cy="364780"/>
          </a:xfrm>
          <a:prstGeom prst="rect">
            <a:avLst/>
          </a:prstGeom>
          <a:blipFill rotWithShape="1">
            <a:blip r:embed="rId2">
              <a:alphaModFix/>
            </a:blip>
            <a:stretch>
              <a:fillRect/>
            </a:stretch>
          </a:blipFill>
          <a:ln>
            <a:noFill/>
          </a:ln>
        </p:spPr>
      </p:pic>
      <p:pic>
        <p:nvPicPr>
          <p:cNvPr id="150" name="Google Shape;150;p42"/>
          <p:cNvPicPr preferRelativeResize="0">
            <a:picLocks noGrp="1"/>
          </p:cNvPicPr>
          <p:nvPr>
            <p:ph type="pic" idx="3"/>
          </p:nvPr>
        </p:nvPicPr>
        <p:blipFill/>
        <p:spPr>
          <a:xfrm>
            <a:off x="414779" y="4044136"/>
            <a:ext cx="393853" cy="524446"/>
          </a:xfrm>
          <a:prstGeom prst="rect">
            <a:avLst/>
          </a:prstGeom>
          <a:blipFill rotWithShape="1">
            <a:blip r:embed="rId3">
              <a:alphaModFix/>
            </a:blip>
            <a:stretch>
              <a:fillRect/>
            </a:stretch>
          </a:blipFill>
          <a:ln>
            <a:noFill/>
          </a:ln>
        </p:spPr>
      </p:pic>
      <p:sp>
        <p:nvSpPr>
          <p:cNvPr id="151" name="Google Shape;151;p42"/>
          <p:cNvSpPr txBox="1">
            <a:spLocks noGrp="1"/>
          </p:cNvSpPr>
          <p:nvPr>
            <p:ph type="body" idx="1"/>
          </p:nvPr>
        </p:nvSpPr>
        <p:spPr>
          <a:xfrm>
            <a:off x="968538" y="2499140"/>
            <a:ext cx="6866725" cy="45851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50000"/>
              </a:lnSpc>
              <a:spcBef>
                <a:spcPts val="0"/>
              </a:spcBef>
              <a:spcAft>
                <a:spcPts val="0"/>
              </a:spcAft>
              <a:buClr>
                <a:schemeClr val="dk1"/>
              </a:buClr>
              <a:buSzPts val="3008"/>
              <a:buFont typeface="Arial"/>
              <a:buNone/>
              <a:defRPr sz="3200" b="0">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1680"/>
              <a:buFont typeface="Arial"/>
              <a:buNone/>
              <a:defRPr sz="1679"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pic>
        <p:nvPicPr>
          <p:cNvPr id="152" name="Google Shape;152;p42"/>
          <p:cNvPicPr preferRelativeResize="0"/>
          <p:nvPr/>
        </p:nvPicPr>
        <p:blipFill rotWithShape="1">
          <a:blip r:embed="rId4">
            <a:alphaModFix/>
          </a:blip>
          <a:srcRect/>
          <a:stretch/>
        </p:blipFill>
        <p:spPr>
          <a:xfrm>
            <a:off x="416836" y="2904879"/>
            <a:ext cx="193475" cy="216693"/>
          </a:xfrm>
          <a:prstGeom prst="rect">
            <a:avLst/>
          </a:prstGeom>
          <a:noFill/>
          <a:ln>
            <a:noFill/>
          </a:ln>
        </p:spPr>
      </p:pic>
      <p:pic>
        <p:nvPicPr>
          <p:cNvPr id="153" name="Google Shape;153;p42"/>
          <p:cNvPicPr preferRelativeResize="0">
            <a:picLocks noGrp="1"/>
          </p:cNvPicPr>
          <p:nvPr>
            <p:ph type="pic" idx="4"/>
          </p:nvPr>
        </p:nvPicPr>
        <p:blipFill/>
        <p:spPr>
          <a:xfrm>
            <a:off x="420339" y="5076267"/>
            <a:ext cx="193475" cy="225983"/>
          </a:xfrm>
          <a:prstGeom prst="rect">
            <a:avLst/>
          </a:prstGeom>
          <a:blipFill rotWithShape="1">
            <a:blip r:embed="rId4">
              <a:alphaModFix/>
            </a:blip>
            <a:stretch>
              <a:fillRect/>
            </a:stretch>
          </a:blipFill>
          <a:ln>
            <a:noFill/>
          </a:ln>
        </p:spPr>
      </p:pic>
      <p:pic>
        <p:nvPicPr>
          <p:cNvPr id="154" name="Google Shape;154;p42"/>
          <p:cNvPicPr preferRelativeResize="0"/>
          <p:nvPr/>
        </p:nvPicPr>
        <p:blipFill rotWithShape="1">
          <a:blip r:embed="rId5">
            <a:alphaModFix/>
          </a:blip>
          <a:srcRect/>
          <a:stretch/>
        </p:blipFill>
        <p:spPr>
          <a:xfrm>
            <a:off x="10428605" y="2031365"/>
            <a:ext cx="3144761" cy="4515877"/>
          </a:xfrm>
          <a:prstGeom prst="rect">
            <a:avLst/>
          </a:prstGeom>
          <a:noFill/>
          <a:ln>
            <a:noFill/>
          </a:ln>
        </p:spPr>
      </p:pic>
      <p:sp>
        <p:nvSpPr>
          <p:cNvPr id="155" name="Google Shape;155;p42"/>
          <p:cNvSpPr txBox="1">
            <a:spLocks noGrp="1"/>
          </p:cNvSpPr>
          <p:nvPr>
            <p:ph type="body" idx="5"/>
          </p:nvPr>
        </p:nvSpPr>
        <p:spPr>
          <a:xfrm>
            <a:off x="430212" y="1317625"/>
            <a:ext cx="7405051" cy="914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dk1"/>
              </a:buClr>
              <a:buSzPts val="4800"/>
              <a:buFont typeface="Arial"/>
              <a:buNone/>
              <a:defRPr sz="4800" b="1">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5000"/>
              <a:buFont typeface="Arial"/>
              <a:buNone/>
              <a:defRPr sz="5000" b="0" i="0" u="none" strike="noStrike" cap="none">
                <a:solidFill>
                  <a:schemeClr val="dk1"/>
                </a:solidFill>
                <a:latin typeface="Arial"/>
                <a:ea typeface="Arial"/>
                <a:cs typeface="Arial"/>
                <a:sym typeface="Arial"/>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Arial"/>
                <a:ea typeface="Arial"/>
                <a:cs typeface="Arial"/>
                <a:sym typeface="Arial"/>
              </a:defRPr>
            </a:lvl9pPr>
          </a:lstStyle>
          <a:p>
            <a:endParaRPr/>
          </a:p>
        </p:txBody>
      </p:sp>
    </p:spTree>
  </p:cSld>
  <p:clrMapOvr>
    <a:masterClrMapping/>
  </p:clrMapOvr>
  <p:extLst>
    <p:ext uri="{DCECCB84-F9BA-43D5-87BE-67443E8EF086}">
      <p15:sldGuideLst xmlns:p15="http://schemas.microsoft.com/office/powerpoint/2012/main">
        <p15:guide id="1" orient="horz" pos="33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de úlohy + schody">
  <p:cSld name="Code úlohy + schody">
    <p:spTree>
      <p:nvGrpSpPr>
        <p:cNvPr id="1" name="Shape 156"/>
        <p:cNvGrpSpPr/>
        <p:nvPr/>
      </p:nvGrpSpPr>
      <p:grpSpPr>
        <a:xfrm>
          <a:off x="0" y="0"/>
          <a:ext cx="0" cy="0"/>
          <a:chOff x="0" y="0"/>
          <a:chExt cx="0" cy="0"/>
        </a:xfrm>
      </p:grpSpPr>
      <p:sp>
        <p:nvSpPr>
          <p:cNvPr id="157" name="Google Shape;157;p43"/>
          <p:cNvSpPr txBox="1">
            <a:spLocks noGrp="1"/>
          </p:cNvSpPr>
          <p:nvPr>
            <p:ph type="title"/>
          </p:nvPr>
        </p:nvSpPr>
        <p:spPr>
          <a:xfrm>
            <a:off x="434975" y="1357630"/>
            <a:ext cx="8891905" cy="134747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8300"/>
              <a:buFont typeface="Calibri"/>
              <a:buNone/>
              <a:defRPr sz="8300" b="1"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8" name="Google Shape;158;p43"/>
          <p:cNvSpPr txBox="1">
            <a:spLocks noGrp="1"/>
          </p:cNvSpPr>
          <p:nvPr>
            <p:ph type="body" idx="1"/>
          </p:nvPr>
        </p:nvSpPr>
        <p:spPr>
          <a:xfrm>
            <a:off x="1475903" y="2880875"/>
            <a:ext cx="7850977" cy="379880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75000"/>
              </a:lnSpc>
              <a:spcBef>
                <a:spcPts val="0"/>
              </a:spcBef>
              <a:spcAft>
                <a:spcPts val="0"/>
              </a:spcAft>
              <a:buClr>
                <a:schemeClr val="dk1"/>
              </a:buClr>
              <a:buSzPts val="4512"/>
              <a:buFont typeface="Arial"/>
              <a:buNone/>
              <a:defRPr sz="4800" b="0">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1680"/>
              <a:buFont typeface="Arial"/>
              <a:buNone/>
              <a:defRPr sz="1679" b="0" i="0" u="none" strike="noStrike" cap="none">
                <a:solidFill>
                  <a:schemeClr val="dk1"/>
                </a:solidFill>
                <a:latin typeface="Arial"/>
                <a:ea typeface="Arial"/>
                <a:cs typeface="Arial"/>
                <a:sym typeface="Arial"/>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pic>
        <p:nvPicPr>
          <p:cNvPr id="159" name="Google Shape;159;p43"/>
          <p:cNvPicPr preferRelativeResize="0"/>
          <p:nvPr/>
        </p:nvPicPr>
        <p:blipFill rotWithShape="1">
          <a:blip r:embed="rId2">
            <a:alphaModFix/>
          </a:blip>
          <a:srcRect/>
          <a:stretch/>
        </p:blipFill>
        <p:spPr>
          <a:xfrm>
            <a:off x="511175" y="5644938"/>
            <a:ext cx="719819" cy="1034739"/>
          </a:xfrm>
          <a:prstGeom prst="rect">
            <a:avLst/>
          </a:prstGeom>
          <a:noFill/>
          <a:ln>
            <a:noFill/>
          </a:ln>
        </p:spPr>
      </p:pic>
      <p:pic>
        <p:nvPicPr>
          <p:cNvPr id="160" name="Google Shape;160;p43"/>
          <p:cNvPicPr preferRelativeResize="0"/>
          <p:nvPr/>
        </p:nvPicPr>
        <p:blipFill rotWithShape="1">
          <a:blip r:embed="rId3">
            <a:alphaModFix/>
          </a:blip>
          <a:srcRect/>
          <a:stretch/>
        </p:blipFill>
        <p:spPr>
          <a:xfrm>
            <a:off x="511175" y="4539310"/>
            <a:ext cx="539866" cy="734815"/>
          </a:xfrm>
          <a:prstGeom prst="rect">
            <a:avLst/>
          </a:prstGeom>
          <a:noFill/>
          <a:ln>
            <a:noFill/>
          </a:ln>
        </p:spPr>
      </p:pic>
      <p:pic>
        <p:nvPicPr>
          <p:cNvPr id="161" name="Google Shape;161;p43"/>
          <p:cNvPicPr preferRelativeResize="0"/>
          <p:nvPr/>
        </p:nvPicPr>
        <p:blipFill rotWithShape="1">
          <a:blip r:embed="rId4">
            <a:alphaModFix/>
          </a:blip>
          <a:srcRect/>
          <a:stretch/>
        </p:blipFill>
        <p:spPr>
          <a:xfrm>
            <a:off x="496181" y="3522666"/>
            <a:ext cx="374903" cy="419893"/>
          </a:xfrm>
          <a:prstGeom prst="rect">
            <a:avLst/>
          </a:prstGeom>
          <a:noFill/>
          <a:ln>
            <a:noFill/>
          </a:ln>
        </p:spPr>
      </p:pic>
      <p:pic>
        <p:nvPicPr>
          <p:cNvPr id="162" name="Google Shape;162;p43"/>
          <p:cNvPicPr preferRelativeResize="0"/>
          <p:nvPr/>
        </p:nvPicPr>
        <p:blipFill rotWithShape="1">
          <a:blip r:embed="rId5">
            <a:alphaModFix/>
          </a:blip>
          <a:srcRect/>
          <a:stretch/>
        </p:blipFill>
        <p:spPr>
          <a:xfrm>
            <a:off x="10428605" y="2031365"/>
            <a:ext cx="3144761" cy="4515877"/>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Nadpis + numbers">
    <p:spTree>
      <p:nvGrpSpPr>
        <p:cNvPr id="1" name=""/>
        <p:cNvGrpSpPr/>
        <p:nvPr/>
      </p:nvGrpSpPr>
      <p:grpSpPr>
        <a:xfrm>
          <a:off x="0" y="0"/>
          <a:ext cx="0" cy="0"/>
          <a:chOff x="0" y="0"/>
          <a:chExt cx="0" cy="0"/>
        </a:xfrm>
      </p:grpSpPr>
      <p:pic>
        <p:nvPicPr>
          <p:cNvPr id="11" name="Picture 10" descr="Graphical user interface, text, application&#10;&#10;Description automatically generated" hidden="1">
            <a:extLst>
              <a:ext uri="{FF2B5EF4-FFF2-40B4-BE49-F238E27FC236}">
                <a16:creationId xmlns:a16="http://schemas.microsoft.com/office/drawing/2014/main" id="{BE88ED97-BE82-4E68-BDAC-F773D606A0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7" name="NADPIS">
            <a:extLst>
              <a:ext uri="{FF2B5EF4-FFF2-40B4-BE49-F238E27FC236}">
                <a16:creationId xmlns:a16="http://schemas.microsoft.com/office/drawing/2014/main" id="{3632EAD7-0652-4EA9-982E-14887C060C48}"/>
              </a:ext>
            </a:extLst>
          </p:cNvPr>
          <p:cNvSpPr>
            <a:spLocks noGrp="1"/>
          </p:cNvSpPr>
          <p:nvPr>
            <p:ph type="title" hasCustomPrompt="1"/>
          </p:nvPr>
        </p:nvSpPr>
        <p:spPr>
          <a:xfrm>
            <a:off x="430848" y="1145322"/>
            <a:ext cx="9505632" cy="975649"/>
          </a:xfrm>
          <a:prstGeom prst="rect">
            <a:avLst/>
          </a:prstGeom>
        </p:spPr>
        <p:txBody>
          <a:bodyPr anchor="b"/>
          <a:lstStyle>
            <a:lvl1pPr>
              <a:defRPr sz="4800" b="1">
                <a:latin typeface="Calibri" panose="020F0502020204030204" pitchFamily="34" charset="0"/>
              </a:defRPr>
            </a:lvl1pPr>
          </a:lstStyle>
          <a:p>
            <a:r>
              <a:rPr lang="sk-SK" dirty="0"/>
              <a:t>Nadpis + </a:t>
            </a:r>
            <a:r>
              <a:rPr lang="sk-SK" dirty="0" err="1"/>
              <a:t>numbers</a:t>
            </a:r>
            <a:endParaRPr lang="en-US" dirty="0"/>
          </a:p>
        </p:txBody>
      </p:sp>
      <p:sp>
        <p:nvSpPr>
          <p:cNvPr id="6" name="Content Placeholder 2">
            <a:extLst>
              <a:ext uri="{FF2B5EF4-FFF2-40B4-BE49-F238E27FC236}">
                <a16:creationId xmlns:a16="http://schemas.microsoft.com/office/drawing/2014/main" id="{BF06D583-D366-4AF0-BFB6-0E1CF27627FB}"/>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8" name="numbers">
            <a:extLst>
              <a:ext uri="{FF2B5EF4-FFF2-40B4-BE49-F238E27FC236}">
                <a16:creationId xmlns:a16="http://schemas.microsoft.com/office/drawing/2014/main" id="{3CFEB4C7-45B2-4731-A6F4-1E234E86ED69}"/>
              </a:ext>
            </a:extLst>
          </p:cNvPr>
          <p:cNvSpPr>
            <a:spLocks noGrp="1"/>
          </p:cNvSpPr>
          <p:nvPr>
            <p:ph type="body" sz="half" idx="2" hasCustomPrompt="1"/>
          </p:nvPr>
        </p:nvSpPr>
        <p:spPr>
          <a:xfrm>
            <a:off x="430848" y="2499140"/>
            <a:ext cx="950563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088312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adpis + numbers + schodíky">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D7465DC8-D255-496E-968F-A7373E08BAD8}"/>
              </a:ext>
            </a:extLst>
          </p:cNvPr>
          <p:cNvSpPr>
            <a:spLocks noGrp="1"/>
          </p:cNvSpPr>
          <p:nvPr>
            <p:ph type="pic" sz="quarter" idx="15" hasCustomPrompt="1"/>
          </p:nvPr>
        </p:nvSpPr>
        <p:spPr>
          <a:xfrm>
            <a:off x="510928" y="1322086"/>
            <a:ext cx="534236" cy="757505"/>
          </a:xfrm>
          <a:prstGeom prst="rect">
            <a:avLst/>
          </a:prstGeom>
        </p:spPr>
        <p:txBody>
          <a:bodyPr/>
          <a:lstStyle>
            <a:lvl1pPr>
              <a:defRPr>
                <a:latin typeface="Calibri" panose="020F0502020204030204" pitchFamily="34" charset="0"/>
              </a:defRPr>
            </a:lvl1pPr>
          </a:lstStyle>
          <a:p>
            <a:r>
              <a:rPr lang="sk-SK" dirty="0"/>
              <a:t> </a:t>
            </a:r>
          </a:p>
        </p:txBody>
      </p:sp>
      <p:sp>
        <p:nvSpPr>
          <p:cNvPr id="9" name="NADPIS">
            <a:extLst>
              <a:ext uri="{FF2B5EF4-FFF2-40B4-BE49-F238E27FC236}">
                <a16:creationId xmlns:a16="http://schemas.microsoft.com/office/drawing/2014/main" id="{78741264-4879-4F88-B0FA-31AFD338B98E}"/>
              </a:ext>
            </a:extLst>
          </p:cNvPr>
          <p:cNvSpPr>
            <a:spLocks noGrp="1"/>
          </p:cNvSpPr>
          <p:nvPr>
            <p:ph type="title" hasCustomPrompt="1"/>
          </p:nvPr>
        </p:nvSpPr>
        <p:spPr>
          <a:xfrm>
            <a:off x="1213802" y="1145322"/>
            <a:ext cx="8707438" cy="975649"/>
          </a:xfrm>
          <a:prstGeom prst="rect">
            <a:avLst/>
          </a:prstGeom>
        </p:spPr>
        <p:txBody>
          <a:bodyPr anchor="b"/>
          <a:lstStyle>
            <a:lvl1pPr>
              <a:defRPr sz="4800" b="1">
                <a:latin typeface="Calibri" panose="020F0502020204030204" pitchFamily="34" charset="0"/>
              </a:defRPr>
            </a:lvl1pPr>
          </a:lstStyle>
          <a:p>
            <a:r>
              <a:rPr lang="sk-SK" dirty="0"/>
              <a:t>Nadpis + </a:t>
            </a:r>
            <a:r>
              <a:rPr lang="sk-SK" dirty="0" err="1"/>
              <a:t>numbers</a:t>
            </a:r>
            <a:r>
              <a:rPr lang="sk-SK" dirty="0"/>
              <a:t> + schodíky</a:t>
            </a:r>
            <a:endParaRPr lang="en-US" dirty="0"/>
          </a:p>
        </p:txBody>
      </p:sp>
      <p:sp>
        <p:nvSpPr>
          <p:cNvPr id="7" name="Content Placeholder 2">
            <a:extLst>
              <a:ext uri="{FF2B5EF4-FFF2-40B4-BE49-F238E27FC236}">
                <a16:creationId xmlns:a16="http://schemas.microsoft.com/office/drawing/2014/main" id="{EAFD91A5-D68E-4BAA-838C-D010D4DFDE36}"/>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8" name="numbers">
            <a:extLst>
              <a:ext uri="{FF2B5EF4-FFF2-40B4-BE49-F238E27FC236}">
                <a16:creationId xmlns:a16="http://schemas.microsoft.com/office/drawing/2014/main" id="{CA764F6B-AFC4-4CBA-9DCD-5104E008EB80}"/>
              </a:ext>
            </a:extLst>
          </p:cNvPr>
          <p:cNvSpPr>
            <a:spLocks noGrp="1"/>
          </p:cNvSpPr>
          <p:nvPr>
            <p:ph type="body" sz="half" idx="2" hasCustomPrompt="1"/>
          </p:nvPr>
        </p:nvSpPr>
        <p:spPr>
          <a:xfrm>
            <a:off x="430848" y="2499140"/>
            <a:ext cx="950563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41766713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adpis + numbers + Fareb. schodíky">
    <p:spTree>
      <p:nvGrpSpPr>
        <p:cNvPr id="1" name=""/>
        <p:cNvGrpSpPr/>
        <p:nvPr/>
      </p:nvGrpSpPr>
      <p:grpSpPr>
        <a:xfrm>
          <a:off x="0" y="0"/>
          <a:ext cx="0" cy="0"/>
          <a:chOff x="0" y="0"/>
          <a:chExt cx="0" cy="0"/>
        </a:xfrm>
      </p:grpSpPr>
      <p:sp>
        <p:nvSpPr>
          <p:cNvPr id="9" name="NADPIS">
            <a:extLst>
              <a:ext uri="{FF2B5EF4-FFF2-40B4-BE49-F238E27FC236}">
                <a16:creationId xmlns:a16="http://schemas.microsoft.com/office/drawing/2014/main" id="{78741264-4879-4F88-B0FA-31AFD338B98E}"/>
              </a:ext>
            </a:extLst>
          </p:cNvPr>
          <p:cNvSpPr>
            <a:spLocks noGrp="1"/>
          </p:cNvSpPr>
          <p:nvPr>
            <p:ph type="title" hasCustomPrompt="1"/>
          </p:nvPr>
        </p:nvSpPr>
        <p:spPr>
          <a:xfrm>
            <a:off x="1213802" y="1145322"/>
            <a:ext cx="8707438" cy="975649"/>
          </a:xfrm>
          <a:prstGeom prst="rect">
            <a:avLst/>
          </a:prstGeom>
        </p:spPr>
        <p:txBody>
          <a:bodyPr anchor="b"/>
          <a:lstStyle>
            <a:lvl1pPr>
              <a:defRPr sz="4800" b="1">
                <a:latin typeface="Calibri" panose="020F0502020204030204" pitchFamily="34" charset="0"/>
              </a:defRPr>
            </a:lvl1pPr>
          </a:lstStyle>
          <a:p>
            <a:r>
              <a:rPr lang="sk-SK" dirty="0"/>
              <a:t>Nadpis + </a:t>
            </a:r>
            <a:r>
              <a:rPr lang="sk-SK" dirty="0" err="1"/>
              <a:t>numbers</a:t>
            </a:r>
            <a:r>
              <a:rPr lang="sk-SK" dirty="0"/>
              <a:t> + schodíky</a:t>
            </a:r>
            <a:endParaRPr lang="en-US" dirty="0"/>
          </a:p>
        </p:txBody>
      </p:sp>
      <p:pic>
        <p:nvPicPr>
          <p:cNvPr id="8" name="Graphic 7">
            <a:extLst>
              <a:ext uri="{FF2B5EF4-FFF2-40B4-BE49-F238E27FC236}">
                <a16:creationId xmlns:a16="http://schemas.microsoft.com/office/drawing/2014/main" id="{0E989C6E-8F62-42C7-ADF9-C258AADB50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0928" y="1322087"/>
            <a:ext cx="526961" cy="757506"/>
          </a:xfrm>
          <a:prstGeom prst="rect">
            <a:avLst/>
          </a:prstGeom>
        </p:spPr>
      </p:pic>
      <p:sp>
        <p:nvSpPr>
          <p:cNvPr id="6" name="Content Placeholder 2">
            <a:extLst>
              <a:ext uri="{FF2B5EF4-FFF2-40B4-BE49-F238E27FC236}">
                <a16:creationId xmlns:a16="http://schemas.microsoft.com/office/drawing/2014/main" id="{4AF7C35C-6A10-4DB3-A8F5-7417AE7A3846}"/>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7" name="numbers">
            <a:extLst>
              <a:ext uri="{FF2B5EF4-FFF2-40B4-BE49-F238E27FC236}">
                <a16:creationId xmlns:a16="http://schemas.microsoft.com/office/drawing/2014/main" id="{AB7074F2-C628-43AA-A8EF-639790C88505}"/>
              </a:ext>
            </a:extLst>
          </p:cNvPr>
          <p:cNvSpPr>
            <a:spLocks noGrp="1"/>
          </p:cNvSpPr>
          <p:nvPr>
            <p:ph type="body" sz="half" idx="2" hasCustomPrompt="1"/>
          </p:nvPr>
        </p:nvSpPr>
        <p:spPr>
          <a:xfrm>
            <a:off x="430848" y="2499140"/>
            <a:ext cx="950563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314088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adpis + numbers + obrázok">
    <p:spTree>
      <p:nvGrpSpPr>
        <p:cNvPr id="1" name=""/>
        <p:cNvGrpSpPr/>
        <p:nvPr/>
      </p:nvGrpSpPr>
      <p:grpSpPr>
        <a:xfrm>
          <a:off x="0" y="0"/>
          <a:ext cx="0" cy="0"/>
          <a:chOff x="0" y="0"/>
          <a:chExt cx="0" cy="0"/>
        </a:xfrm>
      </p:grpSpPr>
      <p:pic>
        <p:nvPicPr>
          <p:cNvPr id="10" name="Picture 9" descr="Graphical user interface, application&#10;&#10;Description automatically generated" hidden="1">
            <a:extLst>
              <a:ext uri="{FF2B5EF4-FFF2-40B4-BE49-F238E27FC236}">
                <a16:creationId xmlns:a16="http://schemas.microsoft.com/office/drawing/2014/main" id="{F0397F2D-412F-4382-A395-02E4866801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5" name="NADPIS">
            <a:extLst>
              <a:ext uri="{FF2B5EF4-FFF2-40B4-BE49-F238E27FC236}">
                <a16:creationId xmlns:a16="http://schemas.microsoft.com/office/drawing/2014/main" id="{A203C3A6-BC67-4F7E-8830-85E7AC5A64A6}"/>
              </a:ext>
            </a:extLst>
          </p:cNvPr>
          <p:cNvSpPr>
            <a:spLocks noGrp="1"/>
          </p:cNvSpPr>
          <p:nvPr>
            <p:ph type="title" hasCustomPrompt="1"/>
          </p:nvPr>
        </p:nvSpPr>
        <p:spPr>
          <a:xfrm>
            <a:off x="430848" y="1145322"/>
            <a:ext cx="7417752" cy="975649"/>
          </a:xfrm>
          <a:prstGeom prst="rect">
            <a:avLst/>
          </a:prstGeom>
        </p:spPr>
        <p:txBody>
          <a:bodyPr anchor="b"/>
          <a:lstStyle>
            <a:lvl1pPr>
              <a:defRPr sz="4800" b="1">
                <a:latin typeface="Calibri" panose="020F0502020204030204" pitchFamily="34" charset="0"/>
              </a:defRPr>
            </a:lvl1pPr>
          </a:lstStyle>
          <a:p>
            <a:r>
              <a:rPr lang="sk-SK" dirty="0"/>
              <a:t>Nadpis + </a:t>
            </a:r>
            <a:r>
              <a:rPr lang="sk-SK" dirty="0" err="1"/>
              <a:t>numbers</a:t>
            </a:r>
            <a:r>
              <a:rPr lang="sk-SK" dirty="0"/>
              <a:t> + obrázok</a:t>
            </a:r>
            <a:endParaRPr lang="en-US" dirty="0"/>
          </a:p>
        </p:txBody>
      </p:sp>
      <p:sp>
        <p:nvSpPr>
          <p:cNvPr id="26" name="Picture Placeholder 10">
            <a:extLst>
              <a:ext uri="{FF2B5EF4-FFF2-40B4-BE49-F238E27FC236}">
                <a16:creationId xmlns:a16="http://schemas.microsoft.com/office/drawing/2014/main" id="{ADA1456A-3023-4F3D-9D55-DCF7D28E2109}"/>
              </a:ext>
            </a:extLst>
          </p:cNvPr>
          <p:cNvSpPr>
            <a:spLocks noGrp="1"/>
          </p:cNvSpPr>
          <p:nvPr>
            <p:ph type="pic" sz="quarter" idx="13"/>
          </p:nvPr>
        </p:nvSpPr>
        <p:spPr>
          <a:xfrm>
            <a:off x="8843515" y="1145322"/>
            <a:ext cx="5264598" cy="5947604"/>
          </a:xfrm>
          <a:prstGeom prst="rect">
            <a:avLst/>
          </a:prstGeom>
        </p:spPr>
        <p:txBody>
          <a:bodyPr/>
          <a:lstStyle>
            <a:lvl1pPr>
              <a:defRPr>
                <a:latin typeface="Calibri" panose="020F0502020204030204" pitchFamily="34" charset="0"/>
              </a:defRPr>
            </a:lvl1pPr>
          </a:lstStyle>
          <a:p>
            <a:endParaRPr lang="sk-SK" dirty="0"/>
          </a:p>
        </p:txBody>
      </p:sp>
      <p:sp>
        <p:nvSpPr>
          <p:cNvPr id="7" name="Content Placeholder 2">
            <a:extLst>
              <a:ext uri="{FF2B5EF4-FFF2-40B4-BE49-F238E27FC236}">
                <a16:creationId xmlns:a16="http://schemas.microsoft.com/office/drawing/2014/main" id="{5492BB20-4070-4A69-A6E9-40DBBB04A15F}"/>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9" name="numbers">
            <a:extLst>
              <a:ext uri="{FF2B5EF4-FFF2-40B4-BE49-F238E27FC236}">
                <a16:creationId xmlns:a16="http://schemas.microsoft.com/office/drawing/2014/main" id="{D3B2124E-4AAE-46ED-A220-2AEB1CAD4C61}"/>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25932721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adpis + numbers + obrázok + schodíky">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D7465DC8-D255-496E-968F-A7373E08BAD8}"/>
              </a:ext>
            </a:extLst>
          </p:cNvPr>
          <p:cNvSpPr>
            <a:spLocks noGrp="1"/>
          </p:cNvSpPr>
          <p:nvPr>
            <p:ph type="pic" sz="quarter" idx="15" hasCustomPrompt="1"/>
          </p:nvPr>
        </p:nvSpPr>
        <p:spPr>
          <a:xfrm>
            <a:off x="510928" y="1322086"/>
            <a:ext cx="534236" cy="757505"/>
          </a:xfrm>
          <a:prstGeom prst="rect">
            <a:avLst/>
          </a:prstGeom>
        </p:spPr>
        <p:txBody>
          <a:bodyPr/>
          <a:lstStyle>
            <a:lvl1pPr>
              <a:defRPr>
                <a:latin typeface="Calibri" panose="020F0502020204030204" pitchFamily="34" charset="0"/>
              </a:defRPr>
            </a:lvl1pPr>
          </a:lstStyle>
          <a:p>
            <a:r>
              <a:rPr lang="sk-SK" dirty="0"/>
              <a:t> </a:t>
            </a:r>
          </a:p>
        </p:txBody>
      </p:sp>
      <p:sp>
        <p:nvSpPr>
          <p:cNvPr id="9" name="NADPIS">
            <a:extLst>
              <a:ext uri="{FF2B5EF4-FFF2-40B4-BE49-F238E27FC236}">
                <a16:creationId xmlns:a16="http://schemas.microsoft.com/office/drawing/2014/main" id="{78741264-4879-4F88-B0FA-31AFD338B98E}"/>
              </a:ext>
            </a:extLst>
          </p:cNvPr>
          <p:cNvSpPr>
            <a:spLocks noGrp="1"/>
          </p:cNvSpPr>
          <p:nvPr>
            <p:ph type="title" hasCustomPrompt="1"/>
          </p:nvPr>
        </p:nvSpPr>
        <p:spPr>
          <a:xfrm>
            <a:off x="1213802" y="1145322"/>
            <a:ext cx="6623901" cy="975649"/>
          </a:xfrm>
          <a:prstGeom prst="rect">
            <a:avLst/>
          </a:prstGeom>
        </p:spPr>
        <p:txBody>
          <a:bodyPr anchor="b"/>
          <a:lstStyle>
            <a:lvl1pPr>
              <a:defRPr sz="4800" b="1">
                <a:latin typeface="Calibri" panose="020F0502020204030204" pitchFamily="34" charset="0"/>
              </a:defRPr>
            </a:lvl1pPr>
          </a:lstStyle>
          <a:p>
            <a:r>
              <a:rPr lang="sk-SK" dirty="0" err="1"/>
              <a:t>Nadpis+num</a:t>
            </a:r>
            <a:r>
              <a:rPr lang="sk-SK" dirty="0"/>
              <a:t>.+obr.+ </a:t>
            </a:r>
            <a:r>
              <a:rPr lang="sk-SK" dirty="0" err="1"/>
              <a:t>schd</a:t>
            </a:r>
            <a:endParaRPr lang="en-US" dirty="0"/>
          </a:p>
        </p:txBody>
      </p:sp>
      <p:sp>
        <p:nvSpPr>
          <p:cNvPr id="10" name="Picture Placeholder 10">
            <a:extLst>
              <a:ext uri="{FF2B5EF4-FFF2-40B4-BE49-F238E27FC236}">
                <a16:creationId xmlns:a16="http://schemas.microsoft.com/office/drawing/2014/main" id="{933E850A-C2AC-4603-96EE-89DE6C778C9D}"/>
              </a:ext>
            </a:extLst>
          </p:cNvPr>
          <p:cNvSpPr>
            <a:spLocks noGrp="1"/>
          </p:cNvSpPr>
          <p:nvPr>
            <p:ph type="pic" sz="quarter" idx="13"/>
          </p:nvPr>
        </p:nvSpPr>
        <p:spPr>
          <a:xfrm>
            <a:off x="8843515" y="1145322"/>
            <a:ext cx="5264598" cy="5947604"/>
          </a:xfrm>
          <a:prstGeom prst="rect">
            <a:avLst/>
          </a:prstGeom>
        </p:spPr>
        <p:txBody>
          <a:bodyPr/>
          <a:lstStyle>
            <a:lvl1pPr>
              <a:defRPr>
                <a:latin typeface="Calibri" panose="020F0502020204030204" pitchFamily="34" charset="0"/>
              </a:defRPr>
            </a:lvl1pPr>
          </a:lstStyle>
          <a:p>
            <a:endParaRPr lang="sk-SK" dirty="0"/>
          </a:p>
        </p:txBody>
      </p:sp>
      <p:sp>
        <p:nvSpPr>
          <p:cNvPr id="7" name="Content Placeholder 2">
            <a:extLst>
              <a:ext uri="{FF2B5EF4-FFF2-40B4-BE49-F238E27FC236}">
                <a16:creationId xmlns:a16="http://schemas.microsoft.com/office/drawing/2014/main" id="{56208BDD-B8BE-4E4A-8422-950B0D4068AA}"/>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8" name="numbers">
            <a:extLst>
              <a:ext uri="{FF2B5EF4-FFF2-40B4-BE49-F238E27FC236}">
                <a16:creationId xmlns:a16="http://schemas.microsoft.com/office/drawing/2014/main" id="{59965D06-12CC-46BA-B909-245A55536F34}"/>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27029639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adpis + letters + obrázok">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BBD34FA4-9DAC-4E69-B7BA-4FD661D1CDF4}"/>
              </a:ext>
            </a:extLst>
          </p:cNvPr>
          <p:cNvSpPr>
            <a:spLocks noGrp="1"/>
          </p:cNvSpPr>
          <p:nvPr>
            <p:ph type="pic" sz="quarter" idx="13"/>
          </p:nvPr>
        </p:nvSpPr>
        <p:spPr>
          <a:xfrm>
            <a:off x="8843515" y="1145322"/>
            <a:ext cx="5264598" cy="5947604"/>
          </a:xfrm>
          <a:prstGeom prst="rect">
            <a:avLst/>
          </a:prstGeom>
        </p:spPr>
        <p:txBody>
          <a:bodyPr/>
          <a:lstStyle>
            <a:lvl1pPr>
              <a:defRPr>
                <a:latin typeface="Calibri" panose="020F0502020204030204" pitchFamily="34" charset="0"/>
              </a:defRPr>
            </a:lvl1pPr>
          </a:lstStyle>
          <a:p>
            <a:endParaRPr lang="sk-SK" dirty="0"/>
          </a:p>
        </p:txBody>
      </p:sp>
      <p:sp>
        <p:nvSpPr>
          <p:cNvPr id="7" name="NADPIS">
            <a:extLst>
              <a:ext uri="{FF2B5EF4-FFF2-40B4-BE49-F238E27FC236}">
                <a16:creationId xmlns:a16="http://schemas.microsoft.com/office/drawing/2014/main" id="{4661322B-D167-48B8-8BCD-B35AB6CCA63D}"/>
              </a:ext>
            </a:extLst>
          </p:cNvPr>
          <p:cNvSpPr>
            <a:spLocks noGrp="1"/>
          </p:cNvSpPr>
          <p:nvPr>
            <p:ph type="title" hasCustomPrompt="1"/>
          </p:nvPr>
        </p:nvSpPr>
        <p:spPr>
          <a:xfrm>
            <a:off x="430848" y="1145322"/>
            <a:ext cx="7417752" cy="975649"/>
          </a:xfrm>
          <a:prstGeom prst="rect">
            <a:avLst/>
          </a:prstGeom>
        </p:spPr>
        <p:txBody>
          <a:bodyPr anchor="b"/>
          <a:lstStyle>
            <a:lvl1pPr>
              <a:defRPr sz="4800" b="1">
                <a:latin typeface="Calibri" panose="020F0502020204030204" pitchFamily="34" charset="0"/>
              </a:defRPr>
            </a:lvl1pPr>
          </a:lstStyle>
          <a:p>
            <a:r>
              <a:rPr lang="sk-SK" dirty="0"/>
              <a:t>Nadpis + </a:t>
            </a:r>
            <a:r>
              <a:rPr lang="sk-SK" dirty="0" err="1"/>
              <a:t>letters</a:t>
            </a:r>
            <a:r>
              <a:rPr lang="sk-SK" dirty="0"/>
              <a:t> + obrázok</a:t>
            </a:r>
            <a:endParaRPr lang="en-US" dirty="0"/>
          </a:p>
        </p:txBody>
      </p:sp>
      <p:sp>
        <p:nvSpPr>
          <p:cNvPr id="8" name="Content Placeholder 2">
            <a:extLst>
              <a:ext uri="{FF2B5EF4-FFF2-40B4-BE49-F238E27FC236}">
                <a16:creationId xmlns:a16="http://schemas.microsoft.com/office/drawing/2014/main" id="{BF02D654-E30D-42FF-8878-B7E7CCA0CF58}"/>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10" name="numbers">
            <a:extLst>
              <a:ext uri="{FF2B5EF4-FFF2-40B4-BE49-F238E27FC236}">
                <a16:creationId xmlns:a16="http://schemas.microsoft.com/office/drawing/2014/main" id="{AC7FC3DA-EDB7-4578-B879-C9246B2CA3C1}"/>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lphaUcPeriod"/>
              <a:defRPr sz="3200" spc="-80" baseline="0">
                <a:latin typeface="Calibri" panose="020F0502020204030204" pitchFamily="34" charset="0"/>
              </a:defRPr>
            </a:lvl1pPr>
            <a:lvl2pPr marL="896938" indent="-349250">
              <a:buFont typeface="+mj-lt"/>
              <a:buAutoNum type="alphaU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1096786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adpis + bullets + obrázok">
    <p:spTree>
      <p:nvGrpSpPr>
        <p:cNvPr id="1" name=""/>
        <p:cNvGrpSpPr/>
        <p:nvPr/>
      </p:nvGrpSpPr>
      <p:grpSpPr>
        <a:xfrm>
          <a:off x="0" y="0"/>
          <a:ext cx="0" cy="0"/>
          <a:chOff x="0" y="0"/>
          <a:chExt cx="0" cy="0"/>
        </a:xfrm>
      </p:grpSpPr>
      <p:pic>
        <p:nvPicPr>
          <p:cNvPr id="9" name="Picture 8" descr="Graphical user interface, text, application&#10;&#10;Description automatically generated" hidden="1">
            <a:extLst>
              <a:ext uri="{FF2B5EF4-FFF2-40B4-BE49-F238E27FC236}">
                <a16:creationId xmlns:a16="http://schemas.microsoft.com/office/drawing/2014/main" id="{703F218F-B02D-4AF2-81BD-B259E5172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7" name="NADPIS">
            <a:extLst>
              <a:ext uri="{FF2B5EF4-FFF2-40B4-BE49-F238E27FC236}">
                <a16:creationId xmlns:a16="http://schemas.microsoft.com/office/drawing/2014/main" id="{DD9509C2-1C26-405F-8AEE-D973669171F9}"/>
              </a:ext>
            </a:extLst>
          </p:cNvPr>
          <p:cNvSpPr>
            <a:spLocks noGrp="1"/>
          </p:cNvSpPr>
          <p:nvPr>
            <p:ph type="title" hasCustomPrompt="1"/>
          </p:nvPr>
        </p:nvSpPr>
        <p:spPr>
          <a:xfrm>
            <a:off x="430848" y="1145322"/>
            <a:ext cx="7417752" cy="975649"/>
          </a:xfrm>
          <a:prstGeom prst="rect">
            <a:avLst/>
          </a:prstGeom>
        </p:spPr>
        <p:txBody>
          <a:bodyPr anchor="b"/>
          <a:lstStyle>
            <a:lvl1pPr>
              <a:defRPr sz="4800" b="1">
                <a:latin typeface="Calibri" panose="020F0502020204030204" pitchFamily="34" charset="0"/>
              </a:defRPr>
            </a:lvl1pPr>
          </a:lstStyle>
          <a:p>
            <a:r>
              <a:rPr lang="sk-SK" dirty="0"/>
              <a:t>Nadpis + </a:t>
            </a:r>
            <a:r>
              <a:rPr lang="sk-SK" dirty="0" err="1"/>
              <a:t>bullets</a:t>
            </a:r>
            <a:r>
              <a:rPr lang="sk-SK" dirty="0"/>
              <a:t> + obrázok</a:t>
            </a:r>
            <a:endParaRPr lang="en-US" dirty="0"/>
          </a:p>
        </p:txBody>
      </p:sp>
      <p:sp>
        <p:nvSpPr>
          <p:cNvPr id="11" name="Picture Placeholder 10">
            <a:extLst>
              <a:ext uri="{FF2B5EF4-FFF2-40B4-BE49-F238E27FC236}">
                <a16:creationId xmlns:a16="http://schemas.microsoft.com/office/drawing/2014/main" id="{476C1541-8218-4BDA-AB53-0628A567904C}"/>
              </a:ext>
            </a:extLst>
          </p:cNvPr>
          <p:cNvSpPr>
            <a:spLocks noGrp="1"/>
          </p:cNvSpPr>
          <p:nvPr>
            <p:ph type="pic" sz="quarter" idx="13"/>
          </p:nvPr>
        </p:nvSpPr>
        <p:spPr>
          <a:xfrm>
            <a:off x="8843515" y="1145322"/>
            <a:ext cx="5264598" cy="5947604"/>
          </a:xfrm>
          <a:prstGeom prst="rect">
            <a:avLst/>
          </a:prstGeom>
        </p:spPr>
        <p:txBody>
          <a:bodyPr/>
          <a:lstStyle>
            <a:lvl1pPr>
              <a:defRPr>
                <a:latin typeface="Calibri" panose="020F0502020204030204" pitchFamily="34" charset="0"/>
              </a:defRPr>
            </a:lvl1pPr>
          </a:lstStyle>
          <a:p>
            <a:endParaRPr lang="sk-SK" dirty="0"/>
          </a:p>
        </p:txBody>
      </p:sp>
      <p:sp>
        <p:nvSpPr>
          <p:cNvPr id="8" name="Content Placeholder 2">
            <a:extLst>
              <a:ext uri="{FF2B5EF4-FFF2-40B4-BE49-F238E27FC236}">
                <a16:creationId xmlns:a16="http://schemas.microsoft.com/office/drawing/2014/main" id="{FE62E9B8-C49C-4164-AA85-9EAFFF2AE584}"/>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10" name="numbers">
            <a:extLst>
              <a:ext uri="{FF2B5EF4-FFF2-40B4-BE49-F238E27FC236}">
                <a16:creationId xmlns:a16="http://schemas.microsoft.com/office/drawing/2014/main" id="{67C675C1-CD0B-41E1-897D-C6C4A7AB5AEB}"/>
              </a:ext>
            </a:extLst>
          </p:cNvPr>
          <p:cNvSpPr>
            <a:spLocks noGrp="1"/>
          </p:cNvSpPr>
          <p:nvPr>
            <p:ph type="body" sz="half" idx="2" hasCustomPrompt="1"/>
          </p:nvPr>
        </p:nvSpPr>
        <p:spPr>
          <a:xfrm>
            <a:off x="430848" y="2499140"/>
            <a:ext cx="7417752" cy="4585138"/>
          </a:xfrm>
          <a:prstGeom prst="rect">
            <a:avLst/>
          </a:prstGeom>
        </p:spPr>
        <p:txBody>
          <a:bodyPr/>
          <a:lstStyle>
            <a:lvl1pPr marL="457200" indent="-457200">
              <a:lnSpc>
                <a:spcPct val="125000"/>
              </a:lnSpc>
              <a:spcBef>
                <a:spcPts val="0"/>
              </a:spcBef>
              <a:buSzPct val="94000"/>
              <a:buFont typeface="Wingdings" panose="05000000000000000000" pitchFamily="2" charset="2"/>
              <a:buChar char="§"/>
              <a:defRPr sz="3200" spc="-80" baseline="0">
                <a:latin typeface="Calibri" panose="020F0502020204030204" pitchFamily="34" charset="0"/>
              </a:defRPr>
            </a:lvl1pPr>
            <a:lvl2pPr marL="896938" indent="-349250">
              <a:buFont typeface="Wingdings" panose="05000000000000000000" pitchFamily="2" charset="2"/>
              <a:buChar char="§"/>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362949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va obrázky">
    <p:spTree>
      <p:nvGrpSpPr>
        <p:cNvPr id="1" name=""/>
        <p:cNvGrpSpPr/>
        <p:nvPr/>
      </p:nvGrpSpPr>
      <p:grpSpPr>
        <a:xfrm>
          <a:off x="0" y="0"/>
          <a:ext cx="0" cy="0"/>
          <a:chOff x="0" y="0"/>
          <a:chExt cx="0" cy="0"/>
        </a:xfrm>
      </p:grpSpPr>
      <p:sp>
        <p:nvSpPr>
          <p:cNvPr id="9" name="Picture Placeholder 10">
            <a:extLst>
              <a:ext uri="{FF2B5EF4-FFF2-40B4-BE49-F238E27FC236}">
                <a16:creationId xmlns:a16="http://schemas.microsoft.com/office/drawing/2014/main" id="{8D2BAE28-1B75-43C7-B35F-FFEC82AD4522}"/>
              </a:ext>
            </a:extLst>
          </p:cNvPr>
          <p:cNvSpPr>
            <a:spLocks noGrp="1"/>
          </p:cNvSpPr>
          <p:nvPr>
            <p:ph type="pic" sz="quarter" idx="14"/>
          </p:nvPr>
        </p:nvSpPr>
        <p:spPr>
          <a:xfrm>
            <a:off x="7837703" y="1489972"/>
            <a:ext cx="6270411" cy="5253728"/>
          </a:xfrm>
          <a:prstGeom prst="rect">
            <a:avLst/>
          </a:prstGeom>
        </p:spPr>
        <p:txBody>
          <a:bodyPr/>
          <a:lstStyle>
            <a:lvl1pPr>
              <a:defRPr>
                <a:latin typeface="Calibri" panose="020F0502020204030204" pitchFamily="34" charset="0"/>
              </a:defRPr>
            </a:lvl1pPr>
          </a:lstStyle>
          <a:p>
            <a:endParaRPr lang="sk-SK" dirty="0"/>
          </a:p>
        </p:txBody>
      </p:sp>
      <p:sp>
        <p:nvSpPr>
          <p:cNvPr id="11" name="Picture Placeholder 10">
            <a:extLst>
              <a:ext uri="{FF2B5EF4-FFF2-40B4-BE49-F238E27FC236}">
                <a16:creationId xmlns:a16="http://schemas.microsoft.com/office/drawing/2014/main" id="{2C282E54-D06C-4AB7-8BF9-A7C253DB1463}"/>
              </a:ext>
            </a:extLst>
          </p:cNvPr>
          <p:cNvSpPr>
            <a:spLocks noGrp="1"/>
          </p:cNvSpPr>
          <p:nvPr>
            <p:ph type="pic" sz="quarter" idx="15"/>
          </p:nvPr>
        </p:nvSpPr>
        <p:spPr>
          <a:xfrm>
            <a:off x="522287" y="1487936"/>
            <a:ext cx="6270411" cy="5253728"/>
          </a:xfrm>
          <a:prstGeom prst="rect">
            <a:avLst/>
          </a:prstGeom>
        </p:spPr>
        <p:txBody>
          <a:bodyPr/>
          <a:lstStyle>
            <a:lvl1pPr>
              <a:defRPr>
                <a:latin typeface="Calibri" panose="020F0502020204030204" pitchFamily="34" charset="0"/>
              </a:defRPr>
            </a:lvl1pPr>
          </a:lstStyle>
          <a:p>
            <a:endParaRPr lang="sk-SK" dirty="0"/>
          </a:p>
        </p:txBody>
      </p:sp>
      <p:sp>
        <p:nvSpPr>
          <p:cNvPr id="5" name="Content Placeholder 2">
            <a:extLst>
              <a:ext uri="{FF2B5EF4-FFF2-40B4-BE49-F238E27FC236}">
                <a16:creationId xmlns:a16="http://schemas.microsoft.com/office/drawing/2014/main" id="{EF34B248-DF81-42AA-AE53-41ABB8A1F379}"/>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Tree>
    <p:extLst>
      <p:ext uri="{BB962C8B-B14F-4D97-AF65-F5344CB8AC3E}">
        <p14:creationId xmlns:p14="http://schemas.microsoft.com/office/powerpoint/2010/main" val="12899860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va obrázky_3 schodiky">
    <p:spTree>
      <p:nvGrpSpPr>
        <p:cNvPr id="1" name=""/>
        <p:cNvGrpSpPr/>
        <p:nvPr/>
      </p:nvGrpSpPr>
      <p:grpSpPr>
        <a:xfrm>
          <a:off x="0" y="0"/>
          <a:ext cx="0" cy="0"/>
          <a:chOff x="0" y="0"/>
          <a:chExt cx="0" cy="0"/>
        </a:xfrm>
      </p:grpSpPr>
      <p:sp>
        <p:nvSpPr>
          <p:cNvPr id="9" name="Picture Placeholder 10">
            <a:extLst>
              <a:ext uri="{FF2B5EF4-FFF2-40B4-BE49-F238E27FC236}">
                <a16:creationId xmlns:a16="http://schemas.microsoft.com/office/drawing/2014/main" id="{8D2BAE28-1B75-43C7-B35F-FFEC82AD4522}"/>
              </a:ext>
            </a:extLst>
          </p:cNvPr>
          <p:cNvSpPr>
            <a:spLocks noGrp="1"/>
          </p:cNvSpPr>
          <p:nvPr>
            <p:ph type="pic" sz="quarter" idx="14"/>
          </p:nvPr>
        </p:nvSpPr>
        <p:spPr>
          <a:xfrm>
            <a:off x="7837703" y="1489972"/>
            <a:ext cx="6270411" cy="5253728"/>
          </a:xfrm>
          <a:prstGeom prst="rect">
            <a:avLst/>
          </a:prstGeom>
        </p:spPr>
        <p:txBody>
          <a:bodyPr/>
          <a:lstStyle>
            <a:lvl1pPr>
              <a:defRPr>
                <a:latin typeface="Calibri" panose="020F0502020204030204" pitchFamily="34" charset="0"/>
              </a:defRPr>
            </a:lvl1pPr>
          </a:lstStyle>
          <a:p>
            <a:endParaRPr lang="sk-SK" dirty="0"/>
          </a:p>
        </p:txBody>
      </p:sp>
      <p:sp>
        <p:nvSpPr>
          <p:cNvPr id="11" name="Picture Placeholder 10">
            <a:extLst>
              <a:ext uri="{FF2B5EF4-FFF2-40B4-BE49-F238E27FC236}">
                <a16:creationId xmlns:a16="http://schemas.microsoft.com/office/drawing/2014/main" id="{2C282E54-D06C-4AB7-8BF9-A7C253DB1463}"/>
              </a:ext>
            </a:extLst>
          </p:cNvPr>
          <p:cNvSpPr>
            <a:spLocks noGrp="1"/>
          </p:cNvSpPr>
          <p:nvPr>
            <p:ph type="pic" sz="quarter" idx="15"/>
          </p:nvPr>
        </p:nvSpPr>
        <p:spPr>
          <a:xfrm>
            <a:off x="522287" y="1487936"/>
            <a:ext cx="6270411" cy="5253728"/>
          </a:xfrm>
          <a:prstGeom prst="rect">
            <a:avLst/>
          </a:prstGeom>
        </p:spPr>
        <p:txBody>
          <a:bodyPr/>
          <a:lstStyle>
            <a:lvl1pPr>
              <a:defRPr>
                <a:latin typeface="Calibri" panose="020F0502020204030204" pitchFamily="34" charset="0"/>
              </a:defRPr>
            </a:lvl1pPr>
          </a:lstStyle>
          <a:p>
            <a:endParaRPr lang="sk-SK" dirty="0"/>
          </a:p>
        </p:txBody>
      </p:sp>
      <p:sp>
        <p:nvSpPr>
          <p:cNvPr id="5" name="Content Placeholder 2">
            <a:extLst>
              <a:ext uri="{FF2B5EF4-FFF2-40B4-BE49-F238E27FC236}">
                <a16:creationId xmlns:a16="http://schemas.microsoft.com/office/drawing/2014/main" id="{EF34B248-DF81-42AA-AE53-41ABB8A1F379}"/>
              </a:ext>
            </a:extLst>
          </p:cNvPr>
          <p:cNvSpPr>
            <a:spLocks noGrp="1"/>
          </p:cNvSpPr>
          <p:nvPr>
            <p:ph sz="half" idx="1" hasCustomPrompt="1"/>
          </p:nvPr>
        </p:nvSpPr>
        <p:spPr>
          <a:xfrm>
            <a:off x="996790" y="457200"/>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pic>
        <p:nvPicPr>
          <p:cNvPr id="6" name="Graphic 5">
            <a:extLst>
              <a:ext uri="{FF2B5EF4-FFF2-40B4-BE49-F238E27FC236}">
                <a16:creationId xmlns:a16="http://schemas.microsoft.com/office/drawing/2014/main" id="{4D1D92A7-01CE-44A9-A61F-9C7346086B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1175" y="274366"/>
            <a:ext cx="392232" cy="563834"/>
          </a:xfrm>
          <a:prstGeom prst="rect">
            <a:avLst/>
          </a:prstGeom>
        </p:spPr>
      </p:pic>
    </p:spTree>
    <p:extLst>
      <p:ext uri="{BB962C8B-B14F-4D97-AF65-F5344CB8AC3E}">
        <p14:creationId xmlns:p14="http://schemas.microsoft.com/office/powerpoint/2010/main" val="1664840000"/>
      </p:ext>
    </p:extLst>
  </p:cSld>
  <p:clrMapOvr>
    <a:masterClrMapping/>
  </p:clrMapOvr>
  <p:extLst>
    <p:ext uri="{DCECCB84-F9BA-43D5-87BE-67443E8EF086}">
      <p15:sldGuideLst xmlns:p15="http://schemas.microsoft.com/office/powerpoint/2012/main">
        <p15:guide id="1" orient="horz" pos="52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va obrázky_2 schodiky">
    <p:spTree>
      <p:nvGrpSpPr>
        <p:cNvPr id="1" name=""/>
        <p:cNvGrpSpPr/>
        <p:nvPr/>
      </p:nvGrpSpPr>
      <p:grpSpPr>
        <a:xfrm>
          <a:off x="0" y="0"/>
          <a:ext cx="0" cy="0"/>
          <a:chOff x="0" y="0"/>
          <a:chExt cx="0" cy="0"/>
        </a:xfrm>
      </p:grpSpPr>
      <p:sp>
        <p:nvSpPr>
          <p:cNvPr id="9" name="Picture Placeholder 10">
            <a:extLst>
              <a:ext uri="{FF2B5EF4-FFF2-40B4-BE49-F238E27FC236}">
                <a16:creationId xmlns:a16="http://schemas.microsoft.com/office/drawing/2014/main" id="{8D2BAE28-1B75-43C7-B35F-FFEC82AD4522}"/>
              </a:ext>
            </a:extLst>
          </p:cNvPr>
          <p:cNvSpPr>
            <a:spLocks noGrp="1"/>
          </p:cNvSpPr>
          <p:nvPr>
            <p:ph type="pic" sz="quarter" idx="14"/>
          </p:nvPr>
        </p:nvSpPr>
        <p:spPr>
          <a:xfrm>
            <a:off x="7837703" y="1489972"/>
            <a:ext cx="6270411" cy="5253728"/>
          </a:xfrm>
          <a:prstGeom prst="rect">
            <a:avLst/>
          </a:prstGeom>
        </p:spPr>
        <p:txBody>
          <a:bodyPr/>
          <a:lstStyle>
            <a:lvl1pPr>
              <a:defRPr>
                <a:latin typeface="Calibri" panose="020F0502020204030204" pitchFamily="34" charset="0"/>
              </a:defRPr>
            </a:lvl1pPr>
          </a:lstStyle>
          <a:p>
            <a:endParaRPr lang="sk-SK" dirty="0"/>
          </a:p>
        </p:txBody>
      </p:sp>
      <p:sp>
        <p:nvSpPr>
          <p:cNvPr id="11" name="Picture Placeholder 10">
            <a:extLst>
              <a:ext uri="{FF2B5EF4-FFF2-40B4-BE49-F238E27FC236}">
                <a16:creationId xmlns:a16="http://schemas.microsoft.com/office/drawing/2014/main" id="{2C282E54-D06C-4AB7-8BF9-A7C253DB1463}"/>
              </a:ext>
            </a:extLst>
          </p:cNvPr>
          <p:cNvSpPr>
            <a:spLocks noGrp="1"/>
          </p:cNvSpPr>
          <p:nvPr>
            <p:ph type="pic" sz="quarter" idx="15"/>
          </p:nvPr>
        </p:nvSpPr>
        <p:spPr>
          <a:xfrm>
            <a:off x="522287" y="1487936"/>
            <a:ext cx="6270411" cy="5253728"/>
          </a:xfrm>
          <a:prstGeom prst="rect">
            <a:avLst/>
          </a:prstGeom>
        </p:spPr>
        <p:txBody>
          <a:bodyPr/>
          <a:lstStyle>
            <a:lvl1pPr>
              <a:defRPr>
                <a:latin typeface="Calibri" panose="020F0502020204030204" pitchFamily="34" charset="0"/>
              </a:defRPr>
            </a:lvl1pPr>
          </a:lstStyle>
          <a:p>
            <a:endParaRPr lang="sk-SK" dirty="0"/>
          </a:p>
        </p:txBody>
      </p:sp>
      <p:sp>
        <p:nvSpPr>
          <p:cNvPr id="5" name="Content Placeholder 2">
            <a:extLst>
              <a:ext uri="{FF2B5EF4-FFF2-40B4-BE49-F238E27FC236}">
                <a16:creationId xmlns:a16="http://schemas.microsoft.com/office/drawing/2014/main" id="{EF34B248-DF81-42AA-AE53-41ABB8A1F379}"/>
              </a:ext>
            </a:extLst>
          </p:cNvPr>
          <p:cNvSpPr>
            <a:spLocks noGrp="1"/>
          </p:cNvSpPr>
          <p:nvPr>
            <p:ph sz="half" idx="1" hasCustomPrompt="1"/>
          </p:nvPr>
        </p:nvSpPr>
        <p:spPr>
          <a:xfrm>
            <a:off x="888246" y="460316"/>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pic>
        <p:nvPicPr>
          <p:cNvPr id="8" name="Picture 7" descr="Icon&#10;&#10;Description automatically generated">
            <a:extLst>
              <a:ext uri="{FF2B5EF4-FFF2-40B4-BE49-F238E27FC236}">
                <a16:creationId xmlns:a16="http://schemas.microsoft.com/office/drawing/2014/main" id="{D4A9C43F-B96E-4A16-B1D6-1DBDDDB63B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1175" y="460316"/>
            <a:ext cx="285835" cy="377884"/>
          </a:xfrm>
          <a:prstGeom prst="rect">
            <a:avLst/>
          </a:prstGeom>
        </p:spPr>
      </p:pic>
    </p:spTree>
    <p:extLst>
      <p:ext uri="{BB962C8B-B14F-4D97-AF65-F5344CB8AC3E}">
        <p14:creationId xmlns:p14="http://schemas.microsoft.com/office/powerpoint/2010/main" val="4281285599"/>
      </p:ext>
    </p:extLst>
  </p:cSld>
  <p:clrMapOvr>
    <a:masterClrMapping/>
  </p:clrMapOvr>
  <p:extLst>
    <p:ext uri="{DCECCB84-F9BA-43D5-87BE-67443E8EF086}">
      <p15:sldGuideLst xmlns:p15="http://schemas.microsoft.com/office/powerpoint/2012/main">
        <p15:guide id="1" orient="horz" pos="52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va obrázky_1 schodik">
    <p:spTree>
      <p:nvGrpSpPr>
        <p:cNvPr id="1" name=""/>
        <p:cNvGrpSpPr/>
        <p:nvPr/>
      </p:nvGrpSpPr>
      <p:grpSpPr>
        <a:xfrm>
          <a:off x="0" y="0"/>
          <a:ext cx="0" cy="0"/>
          <a:chOff x="0" y="0"/>
          <a:chExt cx="0" cy="0"/>
        </a:xfrm>
      </p:grpSpPr>
      <p:sp>
        <p:nvSpPr>
          <p:cNvPr id="9" name="Picture Placeholder 10">
            <a:extLst>
              <a:ext uri="{FF2B5EF4-FFF2-40B4-BE49-F238E27FC236}">
                <a16:creationId xmlns:a16="http://schemas.microsoft.com/office/drawing/2014/main" id="{8D2BAE28-1B75-43C7-B35F-FFEC82AD4522}"/>
              </a:ext>
            </a:extLst>
          </p:cNvPr>
          <p:cNvSpPr>
            <a:spLocks noGrp="1"/>
          </p:cNvSpPr>
          <p:nvPr>
            <p:ph type="pic" sz="quarter" idx="14"/>
          </p:nvPr>
        </p:nvSpPr>
        <p:spPr>
          <a:xfrm>
            <a:off x="7837703" y="1489972"/>
            <a:ext cx="6270411" cy="5253728"/>
          </a:xfrm>
          <a:prstGeom prst="rect">
            <a:avLst/>
          </a:prstGeom>
        </p:spPr>
        <p:txBody>
          <a:bodyPr/>
          <a:lstStyle>
            <a:lvl1pPr>
              <a:defRPr>
                <a:latin typeface="Calibri" panose="020F0502020204030204" pitchFamily="34" charset="0"/>
              </a:defRPr>
            </a:lvl1pPr>
          </a:lstStyle>
          <a:p>
            <a:endParaRPr lang="sk-SK" dirty="0"/>
          </a:p>
        </p:txBody>
      </p:sp>
      <p:sp>
        <p:nvSpPr>
          <p:cNvPr id="11" name="Picture Placeholder 10">
            <a:extLst>
              <a:ext uri="{FF2B5EF4-FFF2-40B4-BE49-F238E27FC236}">
                <a16:creationId xmlns:a16="http://schemas.microsoft.com/office/drawing/2014/main" id="{2C282E54-D06C-4AB7-8BF9-A7C253DB1463}"/>
              </a:ext>
            </a:extLst>
          </p:cNvPr>
          <p:cNvSpPr>
            <a:spLocks noGrp="1"/>
          </p:cNvSpPr>
          <p:nvPr>
            <p:ph type="pic" sz="quarter" idx="15"/>
          </p:nvPr>
        </p:nvSpPr>
        <p:spPr>
          <a:xfrm>
            <a:off x="522287" y="1487936"/>
            <a:ext cx="6270411" cy="5253728"/>
          </a:xfrm>
          <a:prstGeom prst="rect">
            <a:avLst/>
          </a:prstGeom>
        </p:spPr>
        <p:txBody>
          <a:bodyPr/>
          <a:lstStyle>
            <a:lvl1pPr>
              <a:defRPr>
                <a:latin typeface="Calibri" panose="020F0502020204030204" pitchFamily="34" charset="0"/>
              </a:defRPr>
            </a:lvl1pPr>
          </a:lstStyle>
          <a:p>
            <a:endParaRPr lang="sk-SK" dirty="0"/>
          </a:p>
        </p:txBody>
      </p:sp>
      <p:sp>
        <p:nvSpPr>
          <p:cNvPr id="5" name="Content Placeholder 2">
            <a:extLst>
              <a:ext uri="{FF2B5EF4-FFF2-40B4-BE49-F238E27FC236}">
                <a16:creationId xmlns:a16="http://schemas.microsoft.com/office/drawing/2014/main" id="{EF34B248-DF81-42AA-AE53-41ABB8A1F379}"/>
              </a:ext>
            </a:extLst>
          </p:cNvPr>
          <p:cNvSpPr>
            <a:spLocks noGrp="1"/>
          </p:cNvSpPr>
          <p:nvPr>
            <p:ph sz="half" idx="1" hasCustomPrompt="1"/>
          </p:nvPr>
        </p:nvSpPr>
        <p:spPr>
          <a:xfrm>
            <a:off x="792859" y="455746"/>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pic>
        <p:nvPicPr>
          <p:cNvPr id="7" name="Picture 6">
            <a:extLst>
              <a:ext uri="{FF2B5EF4-FFF2-40B4-BE49-F238E27FC236}">
                <a16:creationId xmlns:a16="http://schemas.microsoft.com/office/drawing/2014/main" id="{B995EC9D-29E7-491E-AD7E-B23F3F1D1C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6861" y="121701"/>
            <a:ext cx="576507" cy="795741"/>
          </a:xfrm>
          <a:prstGeom prst="rect">
            <a:avLst/>
          </a:prstGeom>
        </p:spPr>
      </p:pic>
    </p:spTree>
    <p:extLst>
      <p:ext uri="{BB962C8B-B14F-4D97-AF65-F5344CB8AC3E}">
        <p14:creationId xmlns:p14="http://schemas.microsoft.com/office/powerpoint/2010/main" val="3983306386"/>
      </p:ext>
    </p:extLst>
  </p:cSld>
  <p:clrMapOvr>
    <a:masterClrMapping/>
  </p:clrMapOvr>
  <p:extLst>
    <p:ext uri="{DCECCB84-F9BA-43D5-87BE-67443E8EF086}">
      <p15:sldGuideLst xmlns:p15="http://schemas.microsoft.com/office/powerpoint/2012/main">
        <p15:guide id="1" orient="horz" pos="52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pakovanie">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3C95BD98-86F7-4FC1-832E-4BF18E86FA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724" y="1506956"/>
            <a:ext cx="3144761" cy="5421568"/>
          </a:xfrm>
          <a:prstGeom prst="rect">
            <a:avLst/>
          </a:prstGeom>
        </p:spPr>
      </p:pic>
      <p:sp>
        <p:nvSpPr>
          <p:cNvPr id="20" name="TextBox 19">
            <a:extLst>
              <a:ext uri="{FF2B5EF4-FFF2-40B4-BE49-F238E27FC236}">
                <a16:creationId xmlns:a16="http://schemas.microsoft.com/office/drawing/2014/main" id="{CD5A425C-2C6E-44A7-B81E-A22B1595899D}"/>
              </a:ext>
            </a:extLst>
          </p:cNvPr>
          <p:cNvSpPr txBox="1"/>
          <p:nvPr userDrawn="1"/>
        </p:nvSpPr>
        <p:spPr>
          <a:xfrm>
            <a:off x="430848" y="1374907"/>
            <a:ext cx="6622097" cy="757130"/>
          </a:xfrm>
          <a:prstGeom prst="rect">
            <a:avLst/>
          </a:prstGeom>
          <a:noFill/>
        </p:spPr>
        <p:txBody>
          <a:bodyPr wrap="square" rtlCol="0">
            <a:spAutoFit/>
          </a:bodyPr>
          <a:lstStyle/>
          <a:p>
            <a:pPr>
              <a:lnSpc>
                <a:spcPct val="90000"/>
              </a:lnSpc>
            </a:pPr>
            <a:r>
              <a:rPr lang="en-US" sz="4800" b="1" cap="all" baseline="0" dirty="0" err="1">
                <a:latin typeface="Calibri" panose="020F0502020204030204" pitchFamily="34" charset="0"/>
              </a:rPr>
              <a:t>Opakovanie</a:t>
            </a:r>
            <a:endParaRPr lang="sk-SK" sz="4800" b="1" cap="all" baseline="0" dirty="0">
              <a:latin typeface="Calibri" panose="020F0502020204030204" pitchFamily="34" charset="0"/>
            </a:endParaRPr>
          </a:p>
        </p:txBody>
      </p:sp>
      <p:sp>
        <p:nvSpPr>
          <p:cNvPr id="7" name="Content Placeholder 2">
            <a:extLst>
              <a:ext uri="{FF2B5EF4-FFF2-40B4-BE49-F238E27FC236}">
                <a16:creationId xmlns:a16="http://schemas.microsoft.com/office/drawing/2014/main" id="{76D72331-98FC-4F6C-8F24-6528A06D4CCC}"/>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9" name="numbers">
            <a:extLst>
              <a:ext uri="{FF2B5EF4-FFF2-40B4-BE49-F238E27FC236}">
                <a16:creationId xmlns:a16="http://schemas.microsoft.com/office/drawing/2014/main" id="{0E75ABC0-EEF9-4A5F-95E8-F791C611914F}"/>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4264376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kusia">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3C95BD98-86F7-4FC1-832E-4BF18E86FA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724" y="1506956"/>
            <a:ext cx="3144761" cy="5421568"/>
          </a:xfrm>
          <a:prstGeom prst="rect">
            <a:avLst/>
          </a:prstGeom>
        </p:spPr>
      </p:pic>
      <p:sp>
        <p:nvSpPr>
          <p:cNvPr id="20" name="TextBox 19">
            <a:extLst>
              <a:ext uri="{FF2B5EF4-FFF2-40B4-BE49-F238E27FC236}">
                <a16:creationId xmlns:a16="http://schemas.microsoft.com/office/drawing/2014/main" id="{CD5A425C-2C6E-44A7-B81E-A22B1595899D}"/>
              </a:ext>
            </a:extLst>
          </p:cNvPr>
          <p:cNvSpPr txBox="1"/>
          <p:nvPr userDrawn="1"/>
        </p:nvSpPr>
        <p:spPr>
          <a:xfrm>
            <a:off x="430848" y="1374907"/>
            <a:ext cx="6622097" cy="757130"/>
          </a:xfrm>
          <a:prstGeom prst="rect">
            <a:avLst/>
          </a:prstGeom>
          <a:noFill/>
        </p:spPr>
        <p:txBody>
          <a:bodyPr wrap="square" rtlCol="0">
            <a:spAutoFit/>
          </a:bodyPr>
          <a:lstStyle/>
          <a:p>
            <a:pPr>
              <a:lnSpc>
                <a:spcPct val="90000"/>
              </a:lnSpc>
            </a:pPr>
            <a:r>
              <a:rPr lang="sk-SK" sz="4800" b="1" cap="all" baseline="0" dirty="0">
                <a:latin typeface="Calibri" panose="020F0502020204030204" pitchFamily="34" charset="0"/>
              </a:rPr>
              <a:t>DISKUSIA</a:t>
            </a:r>
          </a:p>
        </p:txBody>
      </p:sp>
      <p:sp>
        <p:nvSpPr>
          <p:cNvPr id="8" name="Content Placeholder 2">
            <a:extLst>
              <a:ext uri="{FF2B5EF4-FFF2-40B4-BE49-F238E27FC236}">
                <a16:creationId xmlns:a16="http://schemas.microsoft.com/office/drawing/2014/main" id="{39928570-8B73-4678-95CA-962C6C602A3F}"/>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7" name="numbers">
            <a:extLst>
              <a:ext uri="{FF2B5EF4-FFF2-40B4-BE49-F238E27FC236}">
                <a16:creationId xmlns:a16="http://schemas.microsoft.com/office/drawing/2014/main" id="{7DF715D7-B213-4FEA-821C-6058E9863DAC}"/>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42814248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kusia + schodíky">
    <p:spTree>
      <p:nvGrpSpPr>
        <p:cNvPr id="1" name=""/>
        <p:cNvGrpSpPr/>
        <p:nvPr/>
      </p:nvGrpSpPr>
      <p:grpSpPr>
        <a:xfrm>
          <a:off x="0" y="0"/>
          <a:ext cx="0" cy="0"/>
          <a:chOff x="0" y="0"/>
          <a:chExt cx="0" cy="0"/>
        </a:xfrm>
      </p:grpSpPr>
      <p:pic>
        <p:nvPicPr>
          <p:cNvPr id="9" name="Picture 8" descr="A picture containing diagram&#10;&#10;Description automatically generated" hidden="1">
            <a:extLst>
              <a:ext uri="{FF2B5EF4-FFF2-40B4-BE49-F238E27FC236}">
                <a16:creationId xmlns:a16="http://schemas.microsoft.com/office/drawing/2014/main" id="{DEC1B763-9336-44FE-AB93-B38D2DE77A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pic>
        <p:nvPicPr>
          <p:cNvPr id="7" name="Graphic 6">
            <a:extLst>
              <a:ext uri="{FF2B5EF4-FFF2-40B4-BE49-F238E27FC236}">
                <a16:creationId xmlns:a16="http://schemas.microsoft.com/office/drawing/2014/main" id="{A743EDB4-C694-4627-BF7A-A7AEBB6A031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40724" y="1506956"/>
            <a:ext cx="3144761" cy="5421568"/>
          </a:xfrm>
          <a:prstGeom prst="rect">
            <a:avLst/>
          </a:prstGeom>
        </p:spPr>
      </p:pic>
      <p:sp>
        <p:nvSpPr>
          <p:cNvPr id="13" name="Picture Placeholder 10">
            <a:extLst>
              <a:ext uri="{FF2B5EF4-FFF2-40B4-BE49-F238E27FC236}">
                <a16:creationId xmlns:a16="http://schemas.microsoft.com/office/drawing/2014/main" id="{25670629-4F7E-460D-92E0-BFF4E49D3E09}"/>
              </a:ext>
            </a:extLst>
          </p:cNvPr>
          <p:cNvSpPr>
            <a:spLocks noGrp="1"/>
          </p:cNvSpPr>
          <p:nvPr>
            <p:ph type="pic" sz="quarter" idx="15" hasCustomPrompt="1"/>
          </p:nvPr>
        </p:nvSpPr>
        <p:spPr>
          <a:xfrm>
            <a:off x="510928" y="1322086"/>
            <a:ext cx="534236" cy="757505"/>
          </a:xfrm>
          <a:prstGeom prst="rect">
            <a:avLst/>
          </a:prstGeom>
        </p:spPr>
        <p:txBody>
          <a:bodyPr/>
          <a:lstStyle>
            <a:lvl1pPr>
              <a:defRPr>
                <a:latin typeface="Calibri" panose="020F0502020204030204" pitchFamily="34" charset="0"/>
              </a:defRPr>
            </a:lvl1pPr>
          </a:lstStyle>
          <a:p>
            <a:r>
              <a:rPr lang="sk-SK" dirty="0"/>
              <a:t> </a:t>
            </a:r>
          </a:p>
        </p:txBody>
      </p:sp>
      <p:sp>
        <p:nvSpPr>
          <p:cNvPr id="14" name="TextBox 13">
            <a:extLst>
              <a:ext uri="{FF2B5EF4-FFF2-40B4-BE49-F238E27FC236}">
                <a16:creationId xmlns:a16="http://schemas.microsoft.com/office/drawing/2014/main" id="{37B155BA-F181-4911-9AAA-51A06C86C8EF}"/>
              </a:ext>
            </a:extLst>
          </p:cNvPr>
          <p:cNvSpPr txBox="1"/>
          <p:nvPr userDrawn="1"/>
        </p:nvSpPr>
        <p:spPr>
          <a:xfrm>
            <a:off x="1213802" y="1374907"/>
            <a:ext cx="6622097" cy="757130"/>
          </a:xfrm>
          <a:prstGeom prst="rect">
            <a:avLst/>
          </a:prstGeom>
          <a:noFill/>
        </p:spPr>
        <p:txBody>
          <a:bodyPr wrap="square" rtlCol="0">
            <a:spAutoFit/>
          </a:bodyPr>
          <a:lstStyle/>
          <a:p>
            <a:pPr>
              <a:lnSpc>
                <a:spcPct val="90000"/>
              </a:lnSpc>
            </a:pPr>
            <a:r>
              <a:rPr lang="sk-SK" sz="4800" b="1" cap="all" baseline="0" dirty="0">
                <a:latin typeface="Calibri" panose="020F0502020204030204" pitchFamily="34" charset="0"/>
              </a:rPr>
              <a:t>DISKUSIA</a:t>
            </a:r>
          </a:p>
        </p:txBody>
      </p:sp>
      <p:sp>
        <p:nvSpPr>
          <p:cNvPr id="10" name="Content Placeholder 2">
            <a:extLst>
              <a:ext uri="{FF2B5EF4-FFF2-40B4-BE49-F238E27FC236}">
                <a16:creationId xmlns:a16="http://schemas.microsoft.com/office/drawing/2014/main" id="{AF378DA0-CC2F-4FA0-8A40-FEED70D807C3}"/>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8" name="numbers">
            <a:extLst>
              <a:ext uri="{FF2B5EF4-FFF2-40B4-BE49-F238E27FC236}">
                <a16:creationId xmlns:a16="http://schemas.microsoft.com/office/drawing/2014/main" id="{2952C8C7-7A07-41E4-835B-4A8FF2E9E577}"/>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8412331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ocijaký nadpis">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3C95BD98-86F7-4FC1-832E-4BF18E86FA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724" y="1506956"/>
            <a:ext cx="3144761" cy="5421568"/>
          </a:xfrm>
          <a:prstGeom prst="rect">
            <a:avLst/>
          </a:prstGeom>
        </p:spPr>
      </p:pic>
      <p:sp>
        <p:nvSpPr>
          <p:cNvPr id="10" name="Text Placeholder 6">
            <a:extLst>
              <a:ext uri="{FF2B5EF4-FFF2-40B4-BE49-F238E27FC236}">
                <a16:creationId xmlns:a16="http://schemas.microsoft.com/office/drawing/2014/main" id="{3B02E730-03A5-46DD-B53A-2D6AE0DAFD39}"/>
              </a:ext>
            </a:extLst>
          </p:cNvPr>
          <p:cNvSpPr>
            <a:spLocks noGrp="1"/>
          </p:cNvSpPr>
          <p:nvPr>
            <p:ph type="body" sz="quarter" idx="11" hasCustomPrompt="1"/>
          </p:nvPr>
        </p:nvSpPr>
        <p:spPr>
          <a:xfrm>
            <a:off x="430212" y="1317625"/>
            <a:ext cx="7405051" cy="914400"/>
          </a:xfrm>
          <a:prstGeom prst="rect">
            <a:avLst/>
          </a:prstGeom>
        </p:spPr>
        <p:txBody>
          <a:bodyPr/>
          <a:lstStyle>
            <a:lvl1pPr>
              <a:lnSpc>
                <a:spcPct val="100000"/>
              </a:lnSpc>
              <a:defRPr sz="4800" b="1">
                <a:latin typeface="Calibri" panose="020F0502020204030204" pitchFamily="34" charset="0"/>
              </a:defRPr>
            </a:lvl1pPr>
          </a:lstStyle>
          <a:p>
            <a:pPr lvl="0"/>
            <a:r>
              <a:rPr lang="sk-SK" dirty="0"/>
              <a:t>NADPIS</a:t>
            </a:r>
          </a:p>
        </p:txBody>
      </p:sp>
      <p:sp>
        <p:nvSpPr>
          <p:cNvPr id="8" name="Content Placeholder 2">
            <a:extLst>
              <a:ext uri="{FF2B5EF4-FFF2-40B4-BE49-F238E27FC236}">
                <a16:creationId xmlns:a16="http://schemas.microsoft.com/office/drawing/2014/main" id="{AB822C15-13B5-4A1C-8425-7989F294C7DD}"/>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7" name="numbers">
            <a:extLst>
              <a:ext uri="{FF2B5EF4-FFF2-40B4-BE49-F238E27FC236}">
                <a16:creationId xmlns:a16="http://schemas.microsoft.com/office/drawing/2014/main" id="{5C500FA5-E71E-4478-88D2-02FD21D10BE1}"/>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9516649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ocijaký nadpis + schodíky">
    <p:spTree>
      <p:nvGrpSpPr>
        <p:cNvPr id="1" name=""/>
        <p:cNvGrpSpPr/>
        <p:nvPr/>
      </p:nvGrpSpPr>
      <p:grpSpPr>
        <a:xfrm>
          <a:off x="0" y="0"/>
          <a:ext cx="0" cy="0"/>
          <a:chOff x="0" y="0"/>
          <a:chExt cx="0" cy="0"/>
        </a:xfrm>
      </p:grpSpPr>
      <p:pic>
        <p:nvPicPr>
          <p:cNvPr id="9" name="Picture 8" descr="A picture containing diagram&#10;&#10;Description automatically generated" hidden="1">
            <a:extLst>
              <a:ext uri="{FF2B5EF4-FFF2-40B4-BE49-F238E27FC236}">
                <a16:creationId xmlns:a16="http://schemas.microsoft.com/office/drawing/2014/main" id="{DEC1B763-9336-44FE-AB93-B38D2DE77A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pic>
        <p:nvPicPr>
          <p:cNvPr id="7" name="Graphic 6">
            <a:extLst>
              <a:ext uri="{FF2B5EF4-FFF2-40B4-BE49-F238E27FC236}">
                <a16:creationId xmlns:a16="http://schemas.microsoft.com/office/drawing/2014/main" id="{A743EDB4-C694-4627-BF7A-A7AEBB6A031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40724" y="1506956"/>
            <a:ext cx="3144761" cy="5421568"/>
          </a:xfrm>
          <a:prstGeom prst="rect">
            <a:avLst/>
          </a:prstGeom>
        </p:spPr>
      </p:pic>
      <p:sp>
        <p:nvSpPr>
          <p:cNvPr id="13" name="Picture Placeholder 10">
            <a:extLst>
              <a:ext uri="{FF2B5EF4-FFF2-40B4-BE49-F238E27FC236}">
                <a16:creationId xmlns:a16="http://schemas.microsoft.com/office/drawing/2014/main" id="{25670629-4F7E-460D-92E0-BFF4E49D3E09}"/>
              </a:ext>
            </a:extLst>
          </p:cNvPr>
          <p:cNvSpPr>
            <a:spLocks noGrp="1"/>
          </p:cNvSpPr>
          <p:nvPr>
            <p:ph type="pic" sz="quarter" idx="15" hasCustomPrompt="1"/>
          </p:nvPr>
        </p:nvSpPr>
        <p:spPr>
          <a:xfrm>
            <a:off x="510928" y="1322086"/>
            <a:ext cx="534236" cy="757505"/>
          </a:xfrm>
          <a:prstGeom prst="rect">
            <a:avLst/>
          </a:prstGeom>
        </p:spPr>
        <p:txBody>
          <a:bodyPr/>
          <a:lstStyle>
            <a:lvl1pPr>
              <a:defRPr>
                <a:latin typeface="Calibri" panose="020F0502020204030204" pitchFamily="34" charset="0"/>
              </a:defRPr>
            </a:lvl1pPr>
          </a:lstStyle>
          <a:p>
            <a:r>
              <a:rPr lang="sk-SK" dirty="0"/>
              <a:t> </a:t>
            </a:r>
          </a:p>
        </p:txBody>
      </p:sp>
      <p:sp>
        <p:nvSpPr>
          <p:cNvPr id="8" name="Text Placeholder 6">
            <a:extLst>
              <a:ext uri="{FF2B5EF4-FFF2-40B4-BE49-F238E27FC236}">
                <a16:creationId xmlns:a16="http://schemas.microsoft.com/office/drawing/2014/main" id="{D3C9A3C2-9CD3-4323-B324-D44844AE9BEF}"/>
              </a:ext>
            </a:extLst>
          </p:cNvPr>
          <p:cNvSpPr>
            <a:spLocks noGrp="1"/>
          </p:cNvSpPr>
          <p:nvPr>
            <p:ph type="body" sz="quarter" idx="11" hasCustomPrompt="1"/>
          </p:nvPr>
        </p:nvSpPr>
        <p:spPr>
          <a:xfrm>
            <a:off x="1223842" y="1322086"/>
            <a:ext cx="7405051" cy="914400"/>
          </a:xfrm>
          <a:prstGeom prst="rect">
            <a:avLst/>
          </a:prstGeom>
        </p:spPr>
        <p:txBody>
          <a:bodyPr/>
          <a:lstStyle>
            <a:lvl1pPr>
              <a:lnSpc>
                <a:spcPct val="100000"/>
              </a:lnSpc>
              <a:defRPr sz="4800" b="1">
                <a:latin typeface="Calibri" panose="020F0502020204030204" pitchFamily="34" charset="0"/>
              </a:defRPr>
            </a:lvl1pPr>
          </a:lstStyle>
          <a:p>
            <a:pPr lvl="0"/>
            <a:r>
              <a:rPr lang="sk-SK" dirty="0"/>
              <a:t>NADPIS</a:t>
            </a:r>
          </a:p>
        </p:txBody>
      </p:sp>
      <p:sp>
        <p:nvSpPr>
          <p:cNvPr id="11" name="Content Placeholder 2">
            <a:extLst>
              <a:ext uri="{FF2B5EF4-FFF2-40B4-BE49-F238E27FC236}">
                <a16:creationId xmlns:a16="http://schemas.microsoft.com/office/drawing/2014/main" id="{967B431A-34EC-4D17-A861-FEEE2133B9F0}"/>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10" name="numbers">
            <a:extLst>
              <a:ext uri="{FF2B5EF4-FFF2-40B4-BE49-F238E27FC236}">
                <a16:creationId xmlns:a16="http://schemas.microsoft.com/office/drawing/2014/main" id="{75F5B06A-1831-4D82-ACA9-C2953090C625}"/>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7954459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adpis + výričník">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B9F47662-9933-4E8A-A99A-C65BF0D5459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44029" y="1152938"/>
            <a:ext cx="4540828" cy="6142085"/>
          </a:xfrm>
          <a:prstGeom prst="rect">
            <a:avLst/>
          </a:prstGeom>
        </p:spPr>
      </p:pic>
      <p:sp>
        <p:nvSpPr>
          <p:cNvPr id="10" name="Text Placeholder 6">
            <a:extLst>
              <a:ext uri="{FF2B5EF4-FFF2-40B4-BE49-F238E27FC236}">
                <a16:creationId xmlns:a16="http://schemas.microsoft.com/office/drawing/2014/main" id="{3B02E730-03A5-46DD-B53A-2D6AE0DAFD39}"/>
              </a:ext>
            </a:extLst>
          </p:cNvPr>
          <p:cNvSpPr>
            <a:spLocks noGrp="1"/>
          </p:cNvSpPr>
          <p:nvPr>
            <p:ph type="body" sz="quarter" idx="11" hasCustomPrompt="1"/>
          </p:nvPr>
        </p:nvSpPr>
        <p:spPr>
          <a:xfrm>
            <a:off x="430212" y="1317625"/>
            <a:ext cx="7405051" cy="914400"/>
          </a:xfrm>
          <a:prstGeom prst="rect">
            <a:avLst/>
          </a:prstGeom>
        </p:spPr>
        <p:txBody>
          <a:bodyPr/>
          <a:lstStyle>
            <a:lvl1pPr>
              <a:lnSpc>
                <a:spcPct val="100000"/>
              </a:lnSpc>
              <a:defRPr sz="4800" b="1">
                <a:latin typeface="Calibri" panose="020F0502020204030204" pitchFamily="34" charset="0"/>
              </a:defRPr>
            </a:lvl1pPr>
          </a:lstStyle>
          <a:p>
            <a:pPr lvl="0"/>
            <a:r>
              <a:rPr lang="sk-SK" dirty="0"/>
              <a:t>NADPIS</a:t>
            </a:r>
          </a:p>
        </p:txBody>
      </p:sp>
      <p:sp>
        <p:nvSpPr>
          <p:cNvPr id="9" name="Content Placeholder 2">
            <a:extLst>
              <a:ext uri="{FF2B5EF4-FFF2-40B4-BE49-F238E27FC236}">
                <a16:creationId xmlns:a16="http://schemas.microsoft.com/office/drawing/2014/main" id="{7E823226-1CE0-4A31-AC66-2F6FA35A191D}"/>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7" name="numbers">
            <a:extLst>
              <a:ext uri="{FF2B5EF4-FFF2-40B4-BE49-F238E27FC236}">
                <a16:creationId xmlns:a16="http://schemas.microsoft.com/office/drawing/2014/main" id="{8D16B0D4-A57F-4F06-B582-CBFCF6842E75}"/>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4304766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adpis + schodíky + výkričník">
    <p:spTree>
      <p:nvGrpSpPr>
        <p:cNvPr id="1" name=""/>
        <p:cNvGrpSpPr/>
        <p:nvPr/>
      </p:nvGrpSpPr>
      <p:grpSpPr>
        <a:xfrm>
          <a:off x="0" y="0"/>
          <a:ext cx="0" cy="0"/>
          <a:chOff x="0" y="0"/>
          <a:chExt cx="0" cy="0"/>
        </a:xfrm>
      </p:grpSpPr>
      <p:pic>
        <p:nvPicPr>
          <p:cNvPr id="9" name="Picture 8" descr="A picture containing diagram&#10;&#10;Description automatically generated" hidden="1">
            <a:extLst>
              <a:ext uri="{FF2B5EF4-FFF2-40B4-BE49-F238E27FC236}">
                <a16:creationId xmlns:a16="http://schemas.microsoft.com/office/drawing/2014/main" id="{DEC1B763-9336-44FE-AB93-B38D2DE77A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13" name="Picture Placeholder 10">
            <a:extLst>
              <a:ext uri="{FF2B5EF4-FFF2-40B4-BE49-F238E27FC236}">
                <a16:creationId xmlns:a16="http://schemas.microsoft.com/office/drawing/2014/main" id="{25670629-4F7E-460D-92E0-BFF4E49D3E09}"/>
              </a:ext>
            </a:extLst>
          </p:cNvPr>
          <p:cNvSpPr>
            <a:spLocks noGrp="1"/>
          </p:cNvSpPr>
          <p:nvPr>
            <p:ph type="pic" sz="quarter" idx="15" hasCustomPrompt="1"/>
          </p:nvPr>
        </p:nvSpPr>
        <p:spPr>
          <a:xfrm>
            <a:off x="510928" y="1322086"/>
            <a:ext cx="534236" cy="757505"/>
          </a:xfrm>
          <a:prstGeom prst="rect">
            <a:avLst/>
          </a:prstGeom>
        </p:spPr>
        <p:txBody>
          <a:bodyPr/>
          <a:lstStyle>
            <a:lvl1pPr>
              <a:defRPr>
                <a:latin typeface="Calibri" panose="020F0502020204030204" pitchFamily="34" charset="0"/>
              </a:defRPr>
            </a:lvl1pPr>
          </a:lstStyle>
          <a:p>
            <a:r>
              <a:rPr lang="sk-SK" dirty="0"/>
              <a:t> </a:t>
            </a:r>
          </a:p>
        </p:txBody>
      </p:sp>
      <p:sp>
        <p:nvSpPr>
          <p:cNvPr id="8" name="Text Placeholder 6">
            <a:extLst>
              <a:ext uri="{FF2B5EF4-FFF2-40B4-BE49-F238E27FC236}">
                <a16:creationId xmlns:a16="http://schemas.microsoft.com/office/drawing/2014/main" id="{D3C9A3C2-9CD3-4323-B324-D44844AE9BEF}"/>
              </a:ext>
            </a:extLst>
          </p:cNvPr>
          <p:cNvSpPr>
            <a:spLocks noGrp="1"/>
          </p:cNvSpPr>
          <p:nvPr>
            <p:ph type="body" sz="quarter" idx="11" hasCustomPrompt="1"/>
          </p:nvPr>
        </p:nvSpPr>
        <p:spPr>
          <a:xfrm>
            <a:off x="1223842" y="1322086"/>
            <a:ext cx="7405051" cy="914400"/>
          </a:xfrm>
          <a:prstGeom prst="rect">
            <a:avLst/>
          </a:prstGeom>
        </p:spPr>
        <p:txBody>
          <a:bodyPr/>
          <a:lstStyle>
            <a:lvl1pPr>
              <a:lnSpc>
                <a:spcPct val="100000"/>
              </a:lnSpc>
              <a:defRPr sz="4800" b="1">
                <a:latin typeface="Calibri" panose="020F0502020204030204" pitchFamily="34" charset="0"/>
              </a:defRPr>
            </a:lvl1pPr>
          </a:lstStyle>
          <a:p>
            <a:pPr lvl="0"/>
            <a:r>
              <a:rPr lang="sk-SK" dirty="0"/>
              <a:t>NADPIS</a:t>
            </a:r>
          </a:p>
        </p:txBody>
      </p:sp>
      <p:pic>
        <p:nvPicPr>
          <p:cNvPr id="11" name="Graphic 10">
            <a:extLst>
              <a:ext uri="{FF2B5EF4-FFF2-40B4-BE49-F238E27FC236}">
                <a16:creationId xmlns:a16="http://schemas.microsoft.com/office/drawing/2014/main" id="{7961809E-EB15-4CA8-96C6-8C1C7F3A660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44029" y="1152938"/>
            <a:ext cx="4540828" cy="6142085"/>
          </a:xfrm>
          <a:prstGeom prst="rect">
            <a:avLst/>
          </a:prstGeom>
        </p:spPr>
      </p:pic>
      <p:sp>
        <p:nvSpPr>
          <p:cNvPr id="12" name="Content Placeholder 2">
            <a:extLst>
              <a:ext uri="{FF2B5EF4-FFF2-40B4-BE49-F238E27FC236}">
                <a16:creationId xmlns:a16="http://schemas.microsoft.com/office/drawing/2014/main" id="{1A72D74F-35E5-476D-BF3C-DE82B378CB28}"/>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10" name="numbers">
            <a:extLst>
              <a:ext uri="{FF2B5EF4-FFF2-40B4-BE49-F238E27FC236}">
                <a16:creationId xmlns:a16="http://schemas.microsoft.com/office/drawing/2014/main" id="{CB5B66F5-E8BD-433F-BAB7-55F8E3D9DBD2}"/>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5543371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Nadpis + veľké schody">
    <p:spTree>
      <p:nvGrpSpPr>
        <p:cNvPr id="1" name=""/>
        <p:cNvGrpSpPr/>
        <p:nvPr/>
      </p:nvGrpSpPr>
      <p:grpSpPr>
        <a:xfrm>
          <a:off x="0" y="0"/>
          <a:ext cx="0" cy="0"/>
          <a:chOff x="0" y="0"/>
          <a:chExt cx="0" cy="0"/>
        </a:xfrm>
      </p:grpSpPr>
      <p:pic>
        <p:nvPicPr>
          <p:cNvPr id="8" name="Picture 7" descr="Text, letter&#10;&#10;Description automatically generated" hidden="1">
            <a:extLst>
              <a:ext uri="{FF2B5EF4-FFF2-40B4-BE49-F238E27FC236}">
                <a16:creationId xmlns:a16="http://schemas.microsoft.com/office/drawing/2014/main" id="{49DA6205-9126-4DF5-8DC5-22775E0BDA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pic>
        <p:nvPicPr>
          <p:cNvPr id="7" name="Graphic 6">
            <a:extLst>
              <a:ext uri="{FF2B5EF4-FFF2-40B4-BE49-F238E27FC236}">
                <a16:creationId xmlns:a16="http://schemas.microsoft.com/office/drawing/2014/main" id="{5A573B51-BEC7-41D8-9C5C-D4B9282F20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28605" y="2031365"/>
            <a:ext cx="3144761" cy="4515877"/>
          </a:xfrm>
          <a:prstGeom prst="rect">
            <a:avLst/>
          </a:prstGeom>
        </p:spPr>
      </p:pic>
      <p:sp>
        <p:nvSpPr>
          <p:cNvPr id="9" name="Text Placeholder 6">
            <a:extLst>
              <a:ext uri="{FF2B5EF4-FFF2-40B4-BE49-F238E27FC236}">
                <a16:creationId xmlns:a16="http://schemas.microsoft.com/office/drawing/2014/main" id="{E3E786D0-4FF6-4FC1-A563-68B4DA6DC5D4}"/>
              </a:ext>
            </a:extLst>
          </p:cNvPr>
          <p:cNvSpPr>
            <a:spLocks noGrp="1"/>
          </p:cNvSpPr>
          <p:nvPr>
            <p:ph type="body" sz="quarter" idx="11" hasCustomPrompt="1"/>
          </p:nvPr>
        </p:nvSpPr>
        <p:spPr>
          <a:xfrm>
            <a:off x="430212" y="1317625"/>
            <a:ext cx="7405051" cy="914400"/>
          </a:xfrm>
          <a:prstGeom prst="rect">
            <a:avLst/>
          </a:prstGeom>
        </p:spPr>
        <p:txBody>
          <a:bodyPr/>
          <a:lstStyle>
            <a:lvl1pPr>
              <a:lnSpc>
                <a:spcPct val="100000"/>
              </a:lnSpc>
              <a:defRPr sz="4800" b="1">
                <a:latin typeface="Calibri" panose="020F0502020204030204" pitchFamily="34" charset="0"/>
              </a:defRPr>
            </a:lvl1pPr>
          </a:lstStyle>
          <a:p>
            <a:pPr lvl="0"/>
            <a:r>
              <a:rPr lang="sk-SK" dirty="0"/>
              <a:t>NADPIS</a:t>
            </a:r>
          </a:p>
        </p:txBody>
      </p:sp>
      <p:sp>
        <p:nvSpPr>
          <p:cNvPr id="11" name="Content Placeholder 2">
            <a:extLst>
              <a:ext uri="{FF2B5EF4-FFF2-40B4-BE49-F238E27FC236}">
                <a16:creationId xmlns:a16="http://schemas.microsoft.com/office/drawing/2014/main" id="{ED5F032E-672B-4504-81B4-70FD7ACCA793}"/>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10" name="numbers">
            <a:extLst>
              <a:ext uri="{FF2B5EF4-FFF2-40B4-BE49-F238E27FC236}">
                <a16:creationId xmlns:a16="http://schemas.microsoft.com/office/drawing/2014/main" id="{3B95E24C-75B8-4EDD-B9A2-0F0B5147D675}"/>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7261922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Nadpis + schody + schodíky">
    <p:spTree>
      <p:nvGrpSpPr>
        <p:cNvPr id="1" name=""/>
        <p:cNvGrpSpPr/>
        <p:nvPr/>
      </p:nvGrpSpPr>
      <p:grpSpPr>
        <a:xfrm>
          <a:off x="0" y="0"/>
          <a:ext cx="0" cy="0"/>
          <a:chOff x="0" y="0"/>
          <a:chExt cx="0" cy="0"/>
        </a:xfrm>
      </p:grpSpPr>
      <p:pic>
        <p:nvPicPr>
          <p:cNvPr id="8" name="Picture 7" descr="Text, letter&#10;&#10;Description automatically generated" hidden="1">
            <a:extLst>
              <a:ext uri="{FF2B5EF4-FFF2-40B4-BE49-F238E27FC236}">
                <a16:creationId xmlns:a16="http://schemas.microsoft.com/office/drawing/2014/main" id="{49DA6205-9126-4DF5-8DC5-22775E0BDA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pic>
        <p:nvPicPr>
          <p:cNvPr id="7" name="Graphic 6">
            <a:extLst>
              <a:ext uri="{FF2B5EF4-FFF2-40B4-BE49-F238E27FC236}">
                <a16:creationId xmlns:a16="http://schemas.microsoft.com/office/drawing/2014/main" id="{5A573B51-BEC7-41D8-9C5C-D4B9282F20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28605" y="2031365"/>
            <a:ext cx="3144761" cy="4515877"/>
          </a:xfrm>
          <a:prstGeom prst="rect">
            <a:avLst/>
          </a:prstGeom>
        </p:spPr>
      </p:pic>
      <p:sp>
        <p:nvSpPr>
          <p:cNvPr id="10" name="Picture Placeholder 10">
            <a:extLst>
              <a:ext uri="{FF2B5EF4-FFF2-40B4-BE49-F238E27FC236}">
                <a16:creationId xmlns:a16="http://schemas.microsoft.com/office/drawing/2014/main" id="{57EE82F0-45C0-4A43-8B7E-5C1029577A99}"/>
              </a:ext>
            </a:extLst>
          </p:cNvPr>
          <p:cNvSpPr>
            <a:spLocks noGrp="1"/>
          </p:cNvSpPr>
          <p:nvPr>
            <p:ph type="pic" sz="quarter" idx="15" hasCustomPrompt="1"/>
          </p:nvPr>
        </p:nvSpPr>
        <p:spPr>
          <a:xfrm>
            <a:off x="510928" y="1322086"/>
            <a:ext cx="534236" cy="757505"/>
          </a:xfrm>
          <a:prstGeom prst="rect">
            <a:avLst/>
          </a:prstGeom>
        </p:spPr>
        <p:txBody>
          <a:bodyPr/>
          <a:lstStyle>
            <a:lvl1pPr>
              <a:defRPr>
                <a:latin typeface="Calibri" panose="020F0502020204030204" pitchFamily="34" charset="0"/>
              </a:defRPr>
            </a:lvl1pPr>
          </a:lstStyle>
          <a:p>
            <a:r>
              <a:rPr lang="sk-SK" dirty="0"/>
              <a:t> </a:t>
            </a:r>
          </a:p>
        </p:txBody>
      </p:sp>
      <p:sp>
        <p:nvSpPr>
          <p:cNvPr id="11" name="Text Placeholder 6">
            <a:extLst>
              <a:ext uri="{FF2B5EF4-FFF2-40B4-BE49-F238E27FC236}">
                <a16:creationId xmlns:a16="http://schemas.microsoft.com/office/drawing/2014/main" id="{9F47E9A3-46DB-43C6-A85B-FF5CCA6260C0}"/>
              </a:ext>
            </a:extLst>
          </p:cNvPr>
          <p:cNvSpPr>
            <a:spLocks noGrp="1"/>
          </p:cNvSpPr>
          <p:nvPr>
            <p:ph type="body" sz="quarter" idx="11" hasCustomPrompt="1"/>
          </p:nvPr>
        </p:nvSpPr>
        <p:spPr>
          <a:xfrm>
            <a:off x="1223842" y="1322086"/>
            <a:ext cx="7405051" cy="914400"/>
          </a:xfrm>
          <a:prstGeom prst="rect">
            <a:avLst/>
          </a:prstGeom>
        </p:spPr>
        <p:txBody>
          <a:bodyPr/>
          <a:lstStyle>
            <a:lvl1pPr>
              <a:lnSpc>
                <a:spcPct val="100000"/>
              </a:lnSpc>
              <a:defRPr sz="4800" b="1">
                <a:latin typeface="Calibri" panose="020F0502020204030204" pitchFamily="34" charset="0"/>
              </a:defRPr>
            </a:lvl1pPr>
          </a:lstStyle>
          <a:p>
            <a:pPr lvl="0"/>
            <a:r>
              <a:rPr lang="sk-SK" dirty="0"/>
              <a:t>NADPIS</a:t>
            </a:r>
          </a:p>
        </p:txBody>
      </p:sp>
      <p:sp>
        <p:nvSpPr>
          <p:cNvPr id="13" name="Content Placeholder 2">
            <a:extLst>
              <a:ext uri="{FF2B5EF4-FFF2-40B4-BE49-F238E27FC236}">
                <a16:creationId xmlns:a16="http://schemas.microsoft.com/office/drawing/2014/main" id="{A030921A-7F80-49B2-90CA-DE839A1C859B}"/>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
        <p:nvSpPr>
          <p:cNvPr id="12" name="numbers">
            <a:extLst>
              <a:ext uri="{FF2B5EF4-FFF2-40B4-BE49-F238E27FC236}">
                <a16:creationId xmlns:a16="http://schemas.microsoft.com/office/drawing/2014/main" id="{17B38393-3CBA-4BE9-B585-C351040EA8F5}"/>
              </a:ext>
            </a:extLst>
          </p:cNvPr>
          <p:cNvSpPr>
            <a:spLocks noGrp="1"/>
          </p:cNvSpPr>
          <p:nvPr>
            <p:ph type="body" sz="half" idx="2" hasCustomPrompt="1"/>
          </p:nvPr>
        </p:nvSpPr>
        <p:spPr>
          <a:xfrm>
            <a:off x="430848" y="2499140"/>
            <a:ext cx="740685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Calibri" panose="020F0502020204030204" pitchFamily="34" charset="0"/>
              </a:defRPr>
            </a:lvl1pPr>
            <a:lvl2pPr marL="896938" indent="-349250">
              <a:buFont typeface="+mj-lt"/>
              <a:buAutoNum type="arabicPeriod"/>
              <a:defRPr sz="2400">
                <a:solidFill>
                  <a:schemeClr val="tx1"/>
                </a:solidFill>
                <a:latin typeface="Calibri" panose="020F0502020204030204"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70250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Nadpis + náročnosť + schody">
    <p:spTree>
      <p:nvGrpSpPr>
        <p:cNvPr id="1" name=""/>
        <p:cNvGrpSpPr/>
        <p:nvPr/>
      </p:nvGrpSpPr>
      <p:grpSpPr>
        <a:xfrm>
          <a:off x="0" y="0"/>
          <a:ext cx="0" cy="0"/>
          <a:chOff x="0" y="0"/>
          <a:chExt cx="0" cy="0"/>
        </a:xfrm>
      </p:grpSpPr>
      <p:sp>
        <p:nvSpPr>
          <p:cNvPr id="14" name="Picture Placeholder 3">
            <a:extLst>
              <a:ext uri="{FF2B5EF4-FFF2-40B4-BE49-F238E27FC236}">
                <a16:creationId xmlns:a16="http://schemas.microsoft.com/office/drawing/2014/main" id="{3360C98D-6A43-494D-88E1-43952D710012}"/>
              </a:ext>
            </a:extLst>
          </p:cNvPr>
          <p:cNvSpPr>
            <a:spLocks noGrp="1"/>
          </p:cNvSpPr>
          <p:nvPr>
            <p:ph type="pic" sz="quarter" idx="13" hasCustomPrompt="1"/>
          </p:nvPr>
        </p:nvSpPr>
        <p:spPr>
          <a:xfrm>
            <a:off x="416836" y="3477882"/>
            <a:ext cx="285139" cy="364780"/>
          </a:xfrm>
          <a:prstGeom prst="rect">
            <a:avLst/>
          </a:prstGeom>
          <a:blipFill dpi="0" rotWithShape="1">
            <a:blip r:embed="rId2">
              <a:extLst>
                <a:ext uri="{96DAC541-7B7A-43D3-8B79-37D633B846F1}">
                  <asvg:svgBlip xmlns:asvg="http://schemas.microsoft.com/office/drawing/2016/SVG/main" r:embed="rId3"/>
                </a:ext>
              </a:extLst>
            </a:blip>
            <a:srcRect/>
            <a:stretch>
              <a:fillRect/>
            </a:stretch>
          </a:blipFill>
        </p:spPr>
        <p:txBody>
          <a:bodyPr/>
          <a:lstStyle>
            <a:lvl1pPr>
              <a:defRPr>
                <a:latin typeface="Calibri" panose="020F0502020204030204" pitchFamily="34" charset="0"/>
              </a:defRPr>
            </a:lvl1pPr>
          </a:lstStyle>
          <a:p>
            <a:r>
              <a:rPr lang="sk-SK" dirty="0"/>
              <a:t> </a:t>
            </a:r>
          </a:p>
        </p:txBody>
      </p:sp>
      <p:sp>
        <p:nvSpPr>
          <p:cNvPr id="10" name="Picture Placeholder 3">
            <a:extLst>
              <a:ext uri="{FF2B5EF4-FFF2-40B4-BE49-F238E27FC236}">
                <a16:creationId xmlns:a16="http://schemas.microsoft.com/office/drawing/2014/main" id="{21DDAD0A-7D0D-4B6F-8C3E-486D7FE29A3F}"/>
              </a:ext>
            </a:extLst>
          </p:cNvPr>
          <p:cNvSpPr>
            <a:spLocks noGrp="1"/>
          </p:cNvSpPr>
          <p:nvPr>
            <p:ph type="pic" sz="quarter" idx="12" hasCustomPrompt="1"/>
          </p:nvPr>
        </p:nvSpPr>
        <p:spPr>
          <a:xfrm>
            <a:off x="414779" y="4044136"/>
            <a:ext cx="393853" cy="524446"/>
          </a:xfrm>
          <a:prstGeom prst="rect">
            <a:avLst/>
          </a:prstGeom>
          <a:blipFill dpi="0" rotWithShape="1">
            <a:blip r:embed="rId4">
              <a:extLst>
                <a:ext uri="{96DAC541-7B7A-43D3-8B79-37D633B846F1}">
                  <asvg:svgBlip xmlns:asvg="http://schemas.microsoft.com/office/drawing/2016/SVG/main" r:embed="rId5"/>
                </a:ext>
              </a:extLst>
            </a:blip>
            <a:srcRect/>
            <a:stretch>
              <a:fillRect/>
            </a:stretch>
          </a:blipFill>
        </p:spPr>
        <p:txBody>
          <a:bodyPr/>
          <a:lstStyle>
            <a:lvl1pPr>
              <a:defRPr>
                <a:latin typeface="Calibri" panose="020F0502020204030204" pitchFamily="34" charset="0"/>
              </a:defRPr>
            </a:lvl1pPr>
          </a:lstStyle>
          <a:p>
            <a:r>
              <a:rPr lang="sk-SK" dirty="0"/>
              <a:t> </a:t>
            </a:r>
          </a:p>
        </p:txBody>
      </p:sp>
      <p:pic>
        <p:nvPicPr>
          <p:cNvPr id="8" name="Picture 7" descr="Text, letter&#10;&#10;Description automatically generated" hidden="1">
            <a:extLst>
              <a:ext uri="{FF2B5EF4-FFF2-40B4-BE49-F238E27FC236}">
                <a16:creationId xmlns:a16="http://schemas.microsoft.com/office/drawing/2014/main" id="{49DA6205-9126-4DF5-8DC5-22775E0BDA9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5" name="numbers">
            <a:extLst>
              <a:ext uri="{FF2B5EF4-FFF2-40B4-BE49-F238E27FC236}">
                <a16:creationId xmlns:a16="http://schemas.microsoft.com/office/drawing/2014/main" id="{D0CC2BFD-E715-4F0F-A12A-86581A6E2AAD}"/>
              </a:ext>
            </a:extLst>
          </p:cNvPr>
          <p:cNvSpPr>
            <a:spLocks noGrp="1"/>
          </p:cNvSpPr>
          <p:nvPr>
            <p:ph type="body" sz="half" idx="2" hasCustomPrompt="1"/>
          </p:nvPr>
        </p:nvSpPr>
        <p:spPr>
          <a:xfrm>
            <a:off x="968538" y="2499140"/>
            <a:ext cx="8952702" cy="4585138"/>
          </a:xfrm>
          <a:prstGeom prst="rect">
            <a:avLst/>
          </a:prstGeom>
        </p:spPr>
        <p:txBody>
          <a:bodyPr/>
          <a:lstStyle>
            <a:lvl1pPr marL="0" indent="0">
              <a:lnSpc>
                <a:spcPct val="150000"/>
              </a:lnSpc>
              <a:spcBef>
                <a:spcPts val="0"/>
              </a:spcBef>
              <a:buSzPct val="94000"/>
              <a:buFontTx/>
              <a:buNone/>
              <a:defRPr sz="3200" spc="-80" baseline="0">
                <a:latin typeface="Calibri" panose="020F050202020403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0"/>
            <a:r>
              <a:rPr lang="sk-SK" dirty="0"/>
              <a:t>Veta</a:t>
            </a:r>
          </a:p>
          <a:p>
            <a:pPr lvl="0"/>
            <a:r>
              <a:rPr lang="sk-SK" dirty="0"/>
              <a:t>Veta</a:t>
            </a:r>
          </a:p>
          <a:p>
            <a:pPr lvl="0"/>
            <a:r>
              <a:rPr lang="sk-SK" dirty="0"/>
              <a:t>Veta</a:t>
            </a:r>
          </a:p>
          <a:p>
            <a:pPr lvl="0"/>
            <a:r>
              <a:rPr lang="sk-SK" dirty="0"/>
              <a:t>Veta</a:t>
            </a:r>
            <a:endParaRPr lang="en-US" dirty="0"/>
          </a:p>
        </p:txBody>
      </p:sp>
      <p:pic>
        <p:nvPicPr>
          <p:cNvPr id="28" name="Graphic 27">
            <a:extLst>
              <a:ext uri="{FF2B5EF4-FFF2-40B4-BE49-F238E27FC236}">
                <a16:creationId xmlns:a16="http://schemas.microsoft.com/office/drawing/2014/main" id="{E0DA9444-7727-4B05-8EAD-D39B8F128962}"/>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16836" y="2904879"/>
            <a:ext cx="193475" cy="216693"/>
          </a:xfrm>
          <a:prstGeom prst="rect">
            <a:avLst/>
          </a:prstGeom>
        </p:spPr>
      </p:pic>
      <p:sp>
        <p:nvSpPr>
          <p:cNvPr id="16" name="Picture Placeholder 3">
            <a:extLst>
              <a:ext uri="{FF2B5EF4-FFF2-40B4-BE49-F238E27FC236}">
                <a16:creationId xmlns:a16="http://schemas.microsoft.com/office/drawing/2014/main" id="{B59AA33F-525C-477A-9923-BF479F2A3427}"/>
              </a:ext>
            </a:extLst>
          </p:cNvPr>
          <p:cNvSpPr>
            <a:spLocks noGrp="1"/>
          </p:cNvSpPr>
          <p:nvPr>
            <p:ph type="pic" sz="quarter" idx="14" hasCustomPrompt="1"/>
          </p:nvPr>
        </p:nvSpPr>
        <p:spPr>
          <a:xfrm>
            <a:off x="420339" y="5076267"/>
            <a:ext cx="193475" cy="225983"/>
          </a:xfrm>
          <a:prstGeom prst="rect">
            <a:avLst/>
          </a:prstGeom>
          <a:blipFill dpi="0" rotWithShape="1">
            <a:blip r:embed="rId7">
              <a:extLst>
                <a:ext uri="{96DAC541-7B7A-43D3-8B79-37D633B846F1}">
                  <asvg:svgBlip xmlns:asvg="http://schemas.microsoft.com/office/drawing/2016/SVG/main" r:embed="rId8"/>
                </a:ext>
              </a:extLst>
            </a:blip>
            <a:srcRect/>
            <a:stretch>
              <a:fillRect/>
            </a:stretch>
          </a:blipFill>
        </p:spPr>
        <p:txBody>
          <a:bodyPr/>
          <a:lstStyle>
            <a:lvl1pPr>
              <a:defRPr>
                <a:latin typeface="Calibri" panose="020F0502020204030204" pitchFamily="34" charset="0"/>
              </a:defRPr>
            </a:lvl1pPr>
          </a:lstStyle>
          <a:p>
            <a:r>
              <a:rPr lang="sk-SK" dirty="0"/>
              <a:t> </a:t>
            </a:r>
          </a:p>
        </p:txBody>
      </p:sp>
      <p:pic>
        <p:nvPicPr>
          <p:cNvPr id="9" name="Graphic 8">
            <a:extLst>
              <a:ext uri="{FF2B5EF4-FFF2-40B4-BE49-F238E27FC236}">
                <a16:creationId xmlns:a16="http://schemas.microsoft.com/office/drawing/2014/main" id="{0C780064-321F-4095-B0B2-51C75D83800F}"/>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28605" y="2031365"/>
            <a:ext cx="3144761" cy="4515877"/>
          </a:xfrm>
          <a:prstGeom prst="rect">
            <a:avLst/>
          </a:prstGeom>
        </p:spPr>
      </p:pic>
      <p:sp>
        <p:nvSpPr>
          <p:cNvPr id="11" name="Text Placeholder 6">
            <a:extLst>
              <a:ext uri="{FF2B5EF4-FFF2-40B4-BE49-F238E27FC236}">
                <a16:creationId xmlns:a16="http://schemas.microsoft.com/office/drawing/2014/main" id="{68C151E3-412B-4B91-8E8C-35A414E240FF}"/>
              </a:ext>
            </a:extLst>
          </p:cNvPr>
          <p:cNvSpPr>
            <a:spLocks noGrp="1"/>
          </p:cNvSpPr>
          <p:nvPr>
            <p:ph type="body" sz="quarter" idx="11" hasCustomPrompt="1"/>
          </p:nvPr>
        </p:nvSpPr>
        <p:spPr>
          <a:xfrm>
            <a:off x="430212" y="1317625"/>
            <a:ext cx="7405051" cy="914400"/>
          </a:xfrm>
          <a:prstGeom prst="rect">
            <a:avLst/>
          </a:prstGeom>
        </p:spPr>
        <p:txBody>
          <a:bodyPr/>
          <a:lstStyle>
            <a:lvl1pPr>
              <a:lnSpc>
                <a:spcPct val="100000"/>
              </a:lnSpc>
              <a:defRPr sz="4800" b="1">
                <a:latin typeface="Calibri" panose="020F0502020204030204" pitchFamily="34" charset="0"/>
              </a:defRPr>
            </a:lvl1pPr>
          </a:lstStyle>
          <a:p>
            <a:pPr lvl="0"/>
            <a:r>
              <a:rPr lang="sk-SK" dirty="0"/>
              <a:t>NADPIS</a:t>
            </a:r>
          </a:p>
        </p:txBody>
      </p:sp>
      <p:sp>
        <p:nvSpPr>
          <p:cNvPr id="13" name="Content Placeholder 2">
            <a:extLst>
              <a:ext uri="{FF2B5EF4-FFF2-40B4-BE49-F238E27FC236}">
                <a16:creationId xmlns:a16="http://schemas.microsoft.com/office/drawing/2014/main" id="{920CE0C5-830C-46E5-844B-AD8359FF887E}"/>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Tree>
    <p:extLst>
      <p:ext uri="{BB962C8B-B14F-4D97-AF65-F5344CB8AC3E}">
        <p14:creationId xmlns:p14="http://schemas.microsoft.com/office/powerpoint/2010/main" val="2390568315"/>
      </p:ext>
    </p:extLst>
  </p:cSld>
  <p:clrMapOvr>
    <a:masterClrMapping/>
  </p:clrMapOvr>
  <p:extLst>
    <p:ext uri="{DCECCB84-F9BA-43D5-87BE-67443E8EF086}">
      <p15:sldGuideLst xmlns:p15="http://schemas.microsoft.com/office/powerpoint/2012/main">
        <p15:guide id="1" orient="horz" pos="33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de úlohy + schody">
    <p:spTree>
      <p:nvGrpSpPr>
        <p:cNvPr id="1" name=""/>
        <p:cNvGrpSpPr/>
        <p:nvPr/>
      </p:nvGrpSpPr>
      <p:grpSpPr>
        <a:xfrm>
          <a:off x="0" y="0"/>
          <a:ext cx="0" cy="0"/>
          <a:chOff x="0" y="0"/>
          <a:chExt cx="0" cy="0"/>
        </a:xfrm>
      </p:grpSpPr>
      <p:pic>
        <p:nvPicPr>
          <p:cNvPr id="6" name="Picture 5" descr="A picture containing diagram&#10;&#10;Description automatically generated" hidden="1">
            <a:extLst>
              <a:ext uri="{FF2B5EF4-FFF2-40B4-BE49-F238E27FC236}">
                <a16:creationId xmlns:a16="http://schemas.microsoft.com/office/drawing/2014/main" id="{2E0E6B4A-044A-4AC0-BE53-6B1ED48862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4" name="Uvodny nadpis">
            <a:extLst>
              <a:ext uri="{FF2B5EF4-FFF2-40B4-BE49-F238E27FC236}">
                <a16:creationId xmlns:a16="http://schemas.microsoft.com/office/drawing/2014/main" id="{4744CAEB-1F54-49DF-9C26-0FA0C6115064}"/>
              </a:ext>
            </a:extLst>
          </p:cNvPr>
          <p:cNvSpPr>
            <a:spLocks noGrp="1"/>
          </p:cNvSpPr>
          <p:nvPr>
            <p:ph type="title" hasCustomPrompt="1"/>
          </p:nvPr>
        </p:nvSpPr>
        <p:spPr>
          <a:xfrm>
            <a:off x="434975" y="1357630"/>
            <a:ext cx="8891905" cy="1347470"/>
          </a:xfrm>
          <a:prstGeom prst="rect">
            <a:avLst/>
          </a:prstGeom>
        </p:spPr>
        <p:txBody>
          <a:bodyPr/>
          <a:lstStyle>
            <a:lvl1pPr>
              <a:defRPr sz="8300" b="1" cap="all" baseline="0">
                <a:solidFill>
                  <a:schemeClr val="accent1"/>
                </a:solidFill>
                <a:latin typeface="Calibri" panose="020F0502020204030204" pitchFamily="34" charset="0"/>
              </a:defRPr>
            </a:lvl1pPr>
          </a:lstStyle>
          <a:p>
            <a:r>
              <a:rPr lang="sk-SK" dirty="0"/>
              <a:t>Lekcia 0</a:t>
            </a:r>
          </a:p>
        </p:txBody>
      </p:sp>
      <p:sp>
        <p:nvSpPr>
          <p:cNvPr id="7" name="numbers">
            <a:extLst>
              <a:ext uri="{FF2B5EF4-FFF2-40B4-BE49-F238E27FC236}">
                <a16:creationId xmlns:a16="http://schemas.microsoft.com/office/drawing/2014/main" id="{CECC15BB-884D-402D-9283-AED5450124F3}"/>
              </a:ext>
            </a:extLst>
          </p:cNvPr>
          <p:cNvSpPr>
            <a:spLocks noGrp="1"/>
          </p:cNvSpPr>
          <p:nvPr>
            <p:ph type="body" sz="half" idx="2" hasCustomPrompt="1"/>
          </p:nvPr>
        </p:nvSpPr>
        <p:spPr>
          <a:xfrm>
            <a:off x="1475903" y="2880875"/>
            <a:ext cx="7895668" cy="3798802"/>
          </a:xfrm>
          <a:prstGeom prst="rect">
            <a:avLst/>
          </a:prstGeom>
        </p:spPr>
        <p:txBody>
          <a:bodyPr/>
          <a:lstStyle>
            <a:lvl1pPr marL="0" indent="0">
              <a:lnSpc>
                <a:spcPct val="175000"/>
              </a:lnSpc>
              <a:spcBef>
                <a:spcPts val="0"/>
              </a:spcBef>
              <a:buSzPct val="94000"/>
              <a:buFontTx/>
              <a:buNone/>
              <a:defRPr sz="4800" spc="-80" baseline="0">
                <a:latin typeface="Calibri" panose="020F050202020403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Úlohy</a:t>
            </a:r>
          </a:p>
          <a:p>
            <a:pPr lvl="0"/>
            <a:r>
              <a:rPr lang="sk-SK" dirty="0"/>
              <a:t>Úlohy</a:t>
            </a:r>
          </a:p>
          <a:p>
            <a:pPr lvl="0"/>
            <a:r>
              <a:rPr lang="sk-SK" dirty="0"/>
              <a:t>Úlohy</a:t>
            </a:r>
          </a:p>
        </p:txBody>
      </p:sp>
      <p:pic>
        <p:nvPicPr>
          <p:cNvPr id="8" name="Graphic 7">
            <a:extLst>
              <a:ext uri="{FF2B5EF4-FFF2-40B4-BE49-F238E27FC236}">
                <a16:creationId xmlns:a16="http://schemas.microsoft.com/office/drawing/2014/main" id="{C6B4A03B-6B1C-4710-92A5-149CB875EE9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1175" y="5644938"/>
            <a:ext cx="719819" cy="1034739"/>
          </a:xfrm>
          <a:prstGeom prst="rect">
            <a:avLst/>
          </a:prstGeom>
        </p:spPr>
      </p:pic>
      <p:pic>
        <p:nvPicPr>
          <p:cNvPr id="9" name="Graphic 8">
            <a:extLst>
              <a:ext uri="{FF2B5EF4-FFF2-40B4-BE49-F238E27FC236}">
                <a16:creationId xmlns:a16="http://schemas.microsoft.com/office/drawing/2014/main" id="{735E6721-6688-446D-B534-1647F1D2AE6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11175" y="4539310"/>
            <a:ext cx="539866" cy="734815"/>
          </a:xfrm>
          <a:prstGeom prst="rect">
            <a:avLst/>
          </a:prstGeom>
        </p:spPr>
      </p:pic>
      <p:pic>
        <p:nvPicPr>
          <p:cNvPr id="10" name="Graphic 9">
            <a:extLst>
              <a:ext uri="{FF2B5EF4-FFF2-40B4-BE49-F238E27FC236}">
                <a16:creationId xmlns:a16="http://schemas.microsoft.com/office/drawing/2014/main" id="{B443445A-B275-481D-A2DA-164FB3527A9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96181" y="3522666"/>
            <a:ext cx="374903" cy="419893"/>
          </a:xfrm>
          <a:prstGeom prst="rect">
            <a:avLst/>
          </a:prstGeom>
        </p:spPr>
      </p:pic>
      <p:pic>
        <p:nvPicPr>
          <p:cNvPr id="12" name="Graphic 11">
            <a:extLst>
              <a:ext uri="{FF2B5EF4-FFF2-40B4-BE49-F238E27FC236}">
                <a16:creationId xmlns:a16="http://schemas.microsoft.com/office/drawing/2014/main" id="{2B40EC18-6A41-4A6D-9BD4-E90E4BFED94C}"/>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28605" y="2031365"/>
            <a:ext cx="3144761" cy="4515877"/>
          </a:xfrm>
          <a:prstGeom prst="rect">
            <a:avLst/>
          </a:prstGeom>
        </p:spPr>
      </p:pic>
      <p:sp>
        <p:nvSpPr>
          <p:cNvPr id="13" name="Content Placeholder 2">
            <a:extLst>
              <a:ext uri="{FF2B5EF4-FFF2-40B4-BE49-F238E27FC236}">
                <a16:creationId xmlns:a16="http://schemas.microsoft.com/office/drawing/2014/main" id="{E4D00352-DA67-4DE0-8DF4-317CFA04BABD}"/>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Tree>
    <p:extLst>
      <p:ext uri="{BB962C8B-B14F-4D97-AF65-F5344CB8AC3E}">
        <p14:creationId xmlns:p14="http://schemas.microsoft.com/office/powerpoint/2010/main" val="31205628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Záverečný slide">
    <p:bg>
      <p:bgPr>
        <a:solidFill>
          <a:schemeClr val="accent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1DBF52-A275-4863-BE4B-8343005AC21D}"/>
              </a:ext>
            </a:extLst>
          </p:cNvPr>
          <p:cNvSpPr>
            <a:spLocks noGrp="1"/>
          </p:cNvSpPr>
          <p:nvPr>
            <p:ph type="sldNum" sz="quarter" idx="10"/>
          </p:nvPr>
        </p:nvSpPr>
        <p:spPr>
          <a:xfrm>
            <a:off x="13158393" y="457199"/>
            <a:ext cx="1045256" cy="383541"/>
          </a:xfrm>
          <a:prstGeom prst="rect">
            <a:avLst/>
          </a:prstGeom>
          <a:solidFill>
            <a:schemeClr val="accent3"/>
          </a:solidFill>
        </p:spPr>
        <p:txBody>
          <a:bodyPr/>
          <a:lstStyle>
            <a:lvl1pPr algn="r">
              <a:defRPr sz="2000" cap="all" baseline="0">
                <a:latin typeface="Calibri" panose="020F0502020204030204" pitchFamily="34" charset="0"/>
              </a:defRPr>
            </a:lvl1pPr>
          </a:lstStyle>
          <a:p>
            <a:r>
              <a:rPr lang="sk-SK" dirty="0"/>
              <a:t>koniec</a:t>
            </a:r>
          </a:p>
        </p:txBody>
      </p:sp>
      <p:sp>
        <p:nvSpPr>
          <p:cNvPr id="7" name="TextBox 6">
            <a:extLst>
              <a:ext uri="{FF2B5EF4-FFF2-40B4-BE49-F238E27FC236}">
                <a16:creationId xmlns:a16="http://schemas.microsoft.com/office/drawing/2014/main" id="{63D10017-4ACD-4D9E-B1D7-93AD24245E2C}"/>
              </a:ext>
            </a:extLst>
          </p:cNvPr>
          <p:cNvSpPr txBox="1"/>
          <p:nvPr userDrawn="1"/>
        </p:nvSpPr>
        <p:spPr>
          <a:xfrm>
            <a:off x="2048271" y="2019001"/>
            <a:ext cx="10385503" cy="1241878"/>
          </a:xfrm>
          <a:prstGeom prst="rect">
            <a:avLst/>
          </a:prstGeom>
          <a:noFill/>
        </p:spPr>
        <p:txBody>
          <a:bodyPr wrap="square" rtlCol="0">
            <a:spAutoFit/>
          </a:bodyPr>
          <a:lstStyle/>
          <a:p>
            <a:pPr algn="l">
              <a:lnSpc>
                <a:spcPct val="90000"/>
              </a:lnSpc>
            </a:pPr>
            <a:r>
              <a:rPr lang="sk-SK" sz="8300" cap="none" baseline="0" dirty="0">
                <a:latin typeface="Calibri" panose="020F0502020204030204" pitchFamily="34" charset="0"/>
              </a:rPr>
              <a:t>Ako sa ti páčila hodina?</a:t>
            </a:r>
          </a:p>
        </p:txBody>
      </p:sp>
      <p:pic>
        <p:nvPicPr>
          <p:cNvPr id="14" name="Picture Placeholder 7" descr="Thumbs up sign">
            <a:extLst>
              <a:ext uri="{FF2B5EF4-FFF2-40B4-BE49-F238E27FC236}">
                <a16:creationId xmlns:a16="http://schemas.microsoft.com/office/drawing/2014/main" id="{033B60EE-F23F-4F4A-A627-CBCF11E2078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822" r="822"/>
          <a:stretch>
            <a:fillRect/>
          </a:stretch>
        </p:blipFill>
        <p:spPr>
          <a:xfrm>
            <a:off x="3076561" y="4068164"/>
            <a:ext cx="2091185" cy="2126986"/>
          </a:xfrm>
          <a:prstGeom prst="rect">
            <a:avLst/>
          </a:prstGeom>
        </p:spPr>
      </p:pic>
      <p:pic>
        <p:nvPicPr>
          <p:cNvPr id="15" name="Picture Placeholder 10" descr="Thumbs up sign">
            <a:extLst>
              <a:ext uri="{FF2B5EF4-FFF2-40B4-BE49-F238E27FC236}">
                <a16:creationId xmlns:a16="http://schemas.microsoft.com/office/drawing/2014/main" id="{A9DD11FE-0226-4658-BEE2-688B5490CD8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821" r="821"/>
          <a:stretch>
            <a:fillRect/>
          </a:stretch>
        </p:blipFill>
        <p:spPr>
          <a:xfrm rot="16200000">
            <a:off x="6195431" y="4068164"/>
            <a:ext cx="2091185" cy="2126986"/>
          </a:xfrm>
          <a:prstGeom prst="rect">
            <a:avLst/>
          </a:prstGeom>
        </p:spPr>
      </p:pic>
      <p:pic>
        <p:nvPicPr>
          <p:cNvPr id="16" name="Picture Placeholder 12" descr="Thumbs up sign">
            <a:extLst>
              <a:ext uri="{FF2B5EF4-FFF2-40B4-BE49-F238E27FC236}">
                <a16:creationId xmlns:a16="http://schemas.microsoft.com/office/drawing/2014/main" id="{86862595-4088-47AA-9A0E-7E30879D8E1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858" r="858"/>
          <a:stretch>
            <a:fillRect/>
          </a:stretch>
        </p:blipFill>
        <p:spPr>
          <a:xfrm flipH="1" flipV="1">
            <a:off x="9329154" y="4433498"/>
            <a:ext cx="2091185" cy="2126986"/>
          </a:xfrm>
          <a:prstGeom prst="rect">
            <a:avLst/>
          </a:prstGeom>
        </p:spPr>
      </p:pic>
      <p:sp>
        <p:nvSpPr>
          <p:cNvPr id="9" name="Content Placeholder 2">
            <a:extLst>
              <a:ext uri="{FF2B5EF4-FFF2-40B4-BE49-F238E27FC236}">
                <a16:creationId xmlns:a16="http://schemas.microsoft.com/office/drawing/2014/main" id="{A3EB360B-E7D6-4E81-8F8A-E793CAAD4E05}"/>
              </a:ext>
            </a:extLst>
          </p:cNvPr>
          <p:cNvSpPr>
            <a:spLocks noGrp="1"/>
          </p:cNvSpPr>
          <p:nvPr>
            <p:ph sz="half" idx="1" hasCustomPrompt="1"/>
          </p:nvPr>
        </p:nvSpPr>
        <p:spPr>
          <a:xfrm>
            <a:off x="436528" y="468499"/>
            <a:ext cx="9090342" cy="377884"/>
          </a:xfrm>
          <a:prstGeom prst="rect">
            <a:avLst/>
          </a:prstGeom>
        </p:spPr>
        <p:txBody>
          <a:bodyPr/>
          <a:lstStyle>
            <a:lvl1pPr>
              <a:lnSpc>
                <a:spcPct val="100000"/>
              </a:lnSpc>
              <a:defRPr sz="2000">
                <a:latin typeface="Calibri" panose="020F0502020204030204" pitchFamily="34" charset="0"/>
              </a:defRPr>
            </a:lvl1pPr>
          </a:lstStyle>
          <a:p>
            <a:r>
              <a:rPr lang="sk-SK" dirty="0"/>
              <a:t>VLASTNÝ NADPIS</a:t>
            </a:r>
          </a:p>
        </p:txBody>
      </p:sp>
    </p:spTree>
    <p:extLst>
      <p:ext uri="{BB962C8B-B14F-4D97-AF65-F5344CB8AC3E}">
        <p14:creationId xmlns:p14="http://schemas.microsoft.com/office/powerpoint/2010/main" val="7743194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Nadpis + numbers + obrázok + schodíky" preserve="1">
  <p:cSld name="1_Nadpis + numbers + obrázok + schodíky">
    <p:spTree>
      <p:nvGrpSpPr>
        <p:cNvPr id="1" name="Shape 60"/>
        <p:cNvGrpSpPr/>
        <p:nvPr/>
      </p:nvGrpSpPr>
      <p:grpSpPr>
        <a:xfrm>
          <a:off x="0" y="0"/>
          <a:ext cx="0" cy="0"/>
          <a:chOff x="0" y="0"/>
          <a:chExt cx="0" cy="0"/>
        </a:xfrm>
      </p:grpSpPr>
      <p:sp>
        <p:nvSpPr>
          <p:cNvPr id="61" name="Google Shape;61;p16"/>
          <p:cNvSpPr>
            <a:spLocks noGrp="1"/>
          </p:cNvSpPr>
          <p:nvPr>
            <p:ph type="pic" idx="2"/>
          </p:nvPr>
        </p:nvSpPr>
        <p:spPr>
          <a:xfrm>
            <a:off x="510928" y="1322086"/>
            <a:ext cx="534236" cy="757505"/>
          </a:xfrm>
          <a:prstGeom prst="rect">
            <a:avLst/>
          </a:prstGeom>
          <a:noFill/>
          <a:ln>
            <a:noFill/>
          </a:ln>
        </p:spPr>
      </p:sp>
      <p:sp>
        <p:nvSpPr>
          <p:cNvPr id="62" name="Google Shape;62;p16"/>
          <p:cNvSpPr txBox="1">
            <a:spLocks noGrp="1"/>
          </p:cNvSpPr>
          <p:nvPr>
            <p:ph type="title"/>
          </p:nvPr>
        </p:nvSpPr>
        <p:spPr>
          <a:xfrm>
            <a:off x="1213802" y="1145322"/>
            <a:ext cx="6623901" cy="975649"/>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800"/>
              <a:buFont typeface="Calibri"/>
              <a:buNone/>
              <a:defRPr sz="48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Google Shape;63;p16"/>
          <p:cNvSpPr>
            <a:spLocks noGrp="1"/>
          </p:cNvSpPr>
          <p:nvPr>
            <p:ph type="pic" idx="3"/>
          </p:nvPr>
        </p:nvSpPr>
        <p:spPr>
          <a:xfrm>
            <a:off x="8843515" y="1145322"/>
            <a:ext cx="5264598" cy="5947604"/>
          </a:xfrm>
          <a:prstGeom prst="rect">
            <a:avLst/>
          </a:prstGeom>
          <a:noFill/>
          <a:ln>
            <a:noFill/>
          </a:ln>
        </p:spPr>
      </p:sp>
      <p:sp>
        <p:nvSpPr>
          <p:cNvPr id="64" name="Google Shape;64;p16"/>
          <p:cNvSpPr txBox="1">
            <a:spLocks noGrp="1"/>
          </p:cNvSpPr>
          <p:nvPr>
            <p:ph type="body" idx="1"/>
          </p:nvPr>
        </p:nvSpPr>
        <p:spPr>
          <a:xfrm>
            <a:off x="430848" y="2499140"/>
            <a:ext cx="7417752" cy="4585138"/>
          </a:xfrm>
          <a:prstGeom prst="rect">
            <a:avLst/>
          </a:prstGeom>
          <a:noFill/>
          <a:ln>
            <a:noFill/>
          </a:ln>
        </p:spPr>
        <p:txBody>
          <a:bodyPr spcFirstLastPara="1" wrap="square" lIns="91425" tIns="45700" rIns="91425" bIns="45700" anchor="t" anchorCtr="0">
            <a:noAutofit/>
          </a:bodyPr>
          <a:lstStyle>
            <a:lvl1pPr marL="457200" marR="0" lvl="0" indent="-419608" algn="l" rtl="0">
              <a:lnSpc>
                <a:spcPct val="125000"/>
              </a:lnSpc>
              <a:spcBef>
                <a:spcPts val="0"/>
              </a:spcBef>
              <a:spcAft>
                <a:spcPts val="0"/>
              </a:spcAft>
              <a:buClr>
                <a:schemeClr val="dk1"/>
              </a:buClr>
              <a:buSzPts val="3008"/>
              <a:buFont typeface="Arial"/>
              <a:buAutoNum type="arabicPeriod"/>
              <a:defRPr sz="32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600"/>
              </a:spcBef>
              <a:spcAft>
                <a:spcPts val="0"/>
              </a:spcAft>
              <a:buClr>
                <a:schemeClr val="dk1"/>
              </a:buClr>
              <a:buSzPts val="2400"/>
              <a:buFont typeface="Arial"/>
              <a:buAutoNum type="arabicPeriod"/>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0579124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amostatná práca">
  <p:cSld name="Samostatná práca">
    <p:bg>
      <p:bgPr>
        <a:solidFill>
          <a:schemeClr val="lt1"/>
        </a:solidFill>
        <a:effectLst/>
      </p:bgPr>
    </p:bg>
    <p:spTree>
      <p:nvGrpSpPr>
        <p:cNvPr id="1" name="Shape 168"/>
        <p:cNvGrpSpPr/>
        <p:nvPr/>
      </p:nvGrpSpPr>
      <p:grpSpPr>
        <a:xfrm>
          <a:off x="0" y="0"/>
          <a:ext cx="0" cy="0"/>
          <a:chOff x="0" y="0"/>
          <a:chExt cx="0" cy="0"/>
        </a:xfrm>
      </p:grpSpPr>
      <p:pic>
        <p:nvPicPr>
          <p:cNvPr id="169" name="Google Shape;169;p44"/>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70" name="Google Shape;170;p44"/>
          <p:cNvSpPr txBox="1"/>
          <p:nvPr/>
        </p:nvSpPr>
        <p:spPr>
          <a:xfrm>
            <a:off x="4562473" y="3547836"/>
            <a:ext cx="8505827" cy="44259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8300"/>
              <a:buFont typeface="Calibri"/>
              <a:buNone/>
            </a:pPr>
            <a:r>
              <a:rPr lang="sk-SK" sz="8300" cap="none">
                <a:solidFill>
                  <a:schemeClr val="dk1"/>
                </a:solidFill>
                <a:latin typeface="Calibri"/>
                <a:ea typeface="Calibri"/>
                <a:cs typeface="Calibri"/>
                <a:sym typeface="Calibri"/>
              </a:rPr>
              <a:t>SAMOSTATNÁ PRÁCA</a:t>
            </a:r>
            <a:endParaRPr/>
          </a:p>
        </p:txBody>
      </p:sp>
      <p:sp>
        <p:nvSpPr>
          <p:cNvPr id="171" name="Google Shape;171;p44"/>
          <p:cNvSpPr txBox="1">
            <a:spLocks noGrp="1"/>
          </p:cNvSpPr>
          <p:nvPr>
            <p:ph type="body" idx="1"/>
          </p:nvPr>
        </p:nvSpPr>
        <p:spPr>
          <a:xfrm>
            <a:off x="949325" y="6632754"/>
            <a:ext cx="2767748" cy="6411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accent1"/>
              </a:buClr>
              <a:buSzPts val="3600"/>
              <a:buFont typeface="Arial"/>
              <a:buNone/>
              <a:defRPr sz="3600" b="0" i="0" u="none" strike="noStrike" cap="none">
                <a:solidFill>
                  <a:schemeClr val="accent1"/>
                </a:solidFill>
                <a:latin typeface="Calibri"/>
                <a:ea typeface="Calibri"/>
                <a:cs typeface="Calibri"/>
                <a:sym typeface="Calibri"/>
              </a:defRPr>
            </a:lvl1pPr>
            <a:lvl2pPr marL="914400" marR="0" lvl="1" indent="-228600" algn="l" rtl="0">
              <a:lnSpc>
                <a:spcPct val="90000"/>
              </a:lnSpc>
              <a:spcBef>
                <a:spcPts val="600"/>
              </a:spcBef>
              <a:spcAft>
                <a:spcPts val="0"/>
              </a:spcAft>
              <a:buClr>
                <a:srgbClr val="888998"/>
              </a:buClr>
              <a:buSzPts val="2000"/>
              <a:buFont typeface="Arial"/>
              <a:buNone/>
              <a:defRPr sz="2000" b="0" i="0" u="none" strike="noStrike" cap="none">
                <a:solidFill>
                  <a:srgbClr val="888998"/>
                </a:solidFill>
                <a:latin typeface="Arial"/>
                <a:ea typeface="Arial"/>
                <a:cs typeface="Arial"/>
                <a:sym typeface="Arial"/>
              </a:defRPr>
            </a:lvl2pPr>
            <a:lvl3pPr marL="1371600" marR="0" lvl="2" indent="-228600" algn="l" rtl="0">
              <a:lnSpc>
                <a:spcPct val="90000"/>
              </a:lnSpc>
              <a:spcBef>
                <a:spcPts val="600"/>
              </a:spcBef>
              <a:spcAft>
                <a:spcPts val="0"/>
              </a:spcAft>
              <a:buClr>
                <a:srgbClr val="888998"/>
              </a:buClr>
              <a:buSzPts val="1800"/>
              <a:buFont typeface="Arial"/>
              <a:buNone/>
              <a:defRPr sz="1800" b="0" i="0" u="none" strike="noStrike" cap="none">
                <a:solidFill>
                  <a:srgbClr val="888998"/>
                </a:solidFill>
                <a:latin typeface="Arial"/>
                <a:ea typeface="Arial"/>
                <a:cs typeface="Arial"/>
                <a:sym typeface="Arial"/>
              </a:defRPr>
            </a:lvl3pPr>
            <a:lvl4pPr marL="1828800" marR="0" lvl="3"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4pPr>
            <a:lvl5pPr marL="2286000" marR="0" lvl="4"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5pPr>
            <a:lvl6pPr marL="2743200" marR="0" lvl="5"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6pPr>
            <a:lvl7pPr marL="3200400" marR="0" lvl="6"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7pPr>
            <a:lvl8pPr marL="3657600" marR="0" lvl="7"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8pPr>
            <a:lvl9pPr marL="4114800" marR="0" lvl="8"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9pPr>
          </a:lstStyle>
          <a:p>
            <a:endParaRPr dirty="0"/>
          </a:p>
        </p:txBody>
      </p:sp>
      <p:pic>
        <p:nvPicPr>
          <p:cNvPr id="172" name="Google Shape;172;p44"/>
          <p:cNvPicPr preferRelativeResize="0"/>
          <p:nvPr/>
        </p:nvPicPr>
        <p:blipFill rotWithShape="1">
          <a:blip r:embed="rId3">
            <a:alphaModFix/>
          </a:blip>
          <a:srcRect/>
          <a:stretch/>
        </p:blipFill>
        <p:spPr>
          <a:xfrm>
            <a:off x="1045026" y="954310"/>
            <a:ext cx="1340600" cy="1668302"/>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Uwaga">
  <p:cSld name="Uwaga">
    <p:bg>
      <p:bgPr>
        <a:solidFill>
          <a:schemeClr val="lt2"/>
        </a:solidFill>
        <a:effectLst/>
      </p:bgPr>
    </p:bg>
    <p:spTree>
      <p:nvGrpSpPr>
        <p:cNvPr id="1" name="Shape 177"/>
        <p:cNvGrpSpPr/>
        <p:nvPr/>
      </p:nvGrpSpPr>
      <p:grpSpPr>
        <a:xfrm>
          <a:off x="0" y="0"/>
          <a:ext cx="0" cy="0"/>
          <a:chOff x="0" y="0"/>
          <a:chExt cx="0" cy="0"/>
        </a:xfrm>
      </p:grpSpPr>
      <p:pic>
        <p:nvPicPr>
          <p:cNvPr id="178" name="Google Shape;178;p46"/>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79" name="Google Shape;179;p46"/>
          <p:cNvSpPr txBox="1">
            <a:spLocks noGrp="1"/>
          </p:cNvSpPr>
          <p:nvPr>
            <p:ph type="title"/>
          </p:nvPr>
        </p:nvSpPr>
        <p:spPr>
          <a:xfrm>
            <a:off x="4537075" y="2813050"/>
            <a:ext cx="8543926" cy="44259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8300"/>
              <a:buFont typeface="Calibri"/>
              <a:buNone/>
              <a:defRPr sz="83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80" name="Google Shape;180;p46"/>
          <p:cNvPicPr preferRelativeResize="0"/>
          <p:nvPr/>
        </p:nvPicPr>
        <p:blipFill rotWithShape="1">
          <a:blip r:embed="rId3">
            <a:alphaModFix/>
          </a:blip>
          <a:srcRect/>
          <a:stretch/>
        </p:blipFill>
        <p:spPr>
          <a:xfrm>
            <a:off x="562043" y="1590260"/>
            <a:ext cx="3209147" cy="4344821"/>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iele jednoriadkové">
    <p:spTree>
      <p:nvGrpSpPr>
        <p:cNvPr id="1" name=""/>
        <p:cNvGrpSpPr/>
        <p:nvPr/>
      </p:nvGrpSpPr>
      <p:grpSpPr>
        <a:xfrm>
          <a:off x="0" y="0"/>
          <a:ext cx="0" cy="0"/>
          <a:chOff x="0" y="0"/>
          <a:chExt cx="0" cy="0"/>
        </a:xfrm>
      </p:grpSpPr>
      <p:sp>
        <p:nvSpPr>
          <p:cNvPr id="14" name="Picture Placeholder 3">
            <a:extLst>
              <a:ext uri="{FF2B5EF4-FFF2-40B4-BE49-F238E27FC236}">
                <a16:creationId xmlns:a16="http://schemas.microsoft.com/office/drawing/2014/main" id="{3360C98D-6A43-494D-88E1-43952D710012}"/>
              </a:ext>
            </a:extLst>
          </p:cNvPr>
          <p:cNvSpPr>
            <a:spLocks noGrp="1"/>
          </p:cNvSpPr>
          <p:nvPr>
            <p:ph type="pic" sz="quarter" idx="13" hasCustomPrompt="1"/>
          </p:nvPr>
        </p:nvSpPr>
        <p:spPr>
          <a:xfrm>
            <a:off x="416836" y="3477882"/>
            <a:ext cx="285139" cy="364780"/>
          </a:xfrm>
          <a:prstGeom prst="rect">
            <a:avLst/>
          </a:prstGeom>
          <a:blipFill dpi="0" rotWithShape="1">
            <a:blip r:embed="rId2">
              <a:extLst>
                <a:ext uri="{96DAC541-7B7A-43D3-8B79-37D633B846F1}">
                  <asvg:svgBlip xmlns:asvg="http://schemas.microsoft.com/office/drawing/2016/SVG/main" r:embed="rId3"/>
                </a:ext>
              </a:extLst>
            </a:blip>
            <a:srcRect/>
            <a:stretch>
              <a:fillRect/>
            </a:stretch>
          </a:blipFill>
        </p:spPr>
        <p:txBody>
          <a:bodyPr/>
          <a:lstStyle/>
          <a:p>
            <a:r>
              <a:rPr lang="sk-SK" dirty="0"/>
              <a:t> </a:t>
            </a:r>
          </a:p>
        </p:txBody>
      </p:sp>
      <p:sp>
        <p:nvSpPr>
          <p:cNvPr id="10" name="Picture Placeholder 3">
            <a:extLst>
              <a:ext uri="{FF2B5EF4-FFF2-40B4-BE49-F238E27FC236}">
                <a16:creationId xmlns:a16="http://schemas.microsoft.com/office/drawing/2014/main" id="{21DDAD0A-7D0D-4B6F-8C3E-486D7FE29A3F}"/>
              </a:ext>
            </a:extLst>
          </p:cNvPr>
          <p:cNvSpPr>
            <a:spLocks noGrp="1"/>
          </p:cNvSpPr>
          <p:nvPr>
            <p:ph type="pic" sz="quarter" idx="12" hasCustomPrompt="1"/>
          </p:nvPr>
        </p:nvSpPr>
        <p:spPr>
          <a:xfrm>
            <a:off x="414779" y="4044136"/>
            <a:ext cx="393853" cy="524446"/>
          </a:xfrm>
          <a:prstGeom prst="rect">
            <a:avLst/>
          </a:prstGeom>
          <a:blipFill dpi="0" rotWithShape="1">
            <a:blip r:embed="rId4">
              <a:extLst>
                <a:ext uri="{96DAC541-7B7A-43D3-8B79-37D633B846F1}">
                  <asvg:svgBlip xmlns:asvg="http://schemas.microsoft.com/office/drawing/2016/SVG/main" r:embed="rId5"/>
                </a:ext>
              </a:extLst>
            </a:blip>
            <a:srcRect/>
            <a:stretch>
              <a:fillRect/>
            </a:stretch>
          </a:blipFill>
        </p:spPr>
        <p:txBody>
          <a:bodyPr/>
          <a:lstStyle/>
          <a:p>
            <a:r>
              <a:rPr lang="sk-SK" dirty="0"/>
              <a:t> </a:t>
            </a:r>
          </a:p>
        </p:txBody>
      </p:sp>
      <p:pic>
        <p:nvPicPr>
          <p:cNvPr id="8" name="Picture 7" descr="Text, letter&#10;&#10;Description automatically generated" hidden="1">
            <a:extLst>
              <a:ext uri="{FF2B5EF4-FFF2-40B4-BE49-F238E27FC236}">
                <a16:creationId xmlns:a16="http://schemas.microsoft.com/office/drawing/2014/main" id="{49DA6205-9126-4DF5-8DC5-22775E0BDA9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5" name="numbers">
            <a:extLst>
              <a:ext uri="{FF2B5EF4-FFF2-40B4-BE49-F238E27FC236}">
                <a16:creationId xmlns:a16="http://schemas.microsoft.com/office/drawing/2014/main" id="{D0CC2BFD-E715-4F0F-A12A-86581A6E2AAD}"/>
              </a:ext>
            </a:extLst>
          </p:cNvPr>
          <p:cNvSpPr>
            <a:spLocks noGrp="1"/>
          </p:cNvSpPr>
          <p:nvPr>
            <p:ph type="body" sz="half" idx="2" hasCustomPrompt="1"/>
          </p:nvPr>
        </p:nvSpPr>
        <p:spPr>
          <a:xfrm>
            <a:off x="968538" y="2499140"/>
            <a:ext cx="8952702" cy="4585138"/>
          </a:xfrm>
          <a:prstGeom prst="rect">
            <a:avLst/>
          </a:prstGeom>
        </p:spPr>
        <p:txBody>
          <a:bodyPr/>
          <a:lstStyle>
            <a:lvl1pPr marL="0" indent="0">
              <a:lnSpc>
                <a:spcPct val="150000"/>
              </a:lnSpc>
              <a:spcBef>
                <a:spcPts val="0"/>
              </a:spcBef>
              <a:buSzPct val="94000"/>
              <a:buFontTx/>
              <a:buNone/>
              <a:defRPr sz="3200" spc="-80" baseline="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0"/>
            <a:r>
              <a:rPr lang="sk-SK" dirty="0"/>
              <a:t>Veta</a:t>
            </a:r>
          </a:p>
          <a:p>
            <a:pPr lvl="0"/>
            <a:r>
              <a:rPr lang="sk-SK" dirty="0"/>
              <a:t>Veta</a:t>
            </a:r>
          </a:p>
          <a:p>
            <a:pPr lvl="0"/>
            <a:r>
              <a:rPr lang="sk-SK" dirty="0"/>
              <a:t>Veta</a:t>
            </a:r>
          </a:p>
          <a:p>
            <a:pPr lvl="0"/>
            <a:r>
              <a:rPr lang="sk-SK" dirty="0"/>
              <a:t>Veta</a:t>
            </a:r>
            <a:endParaRPr lang="en-US" dirty="0"/>
          </a:p>
        </p:txBody>
      </p:sp>
      <p:sp>
        <p:nvSpPr>
          <p:cNvPr id="6" name="TextBox 5">
            <a:extLst>
              <a:ext uri="{FF2B5EF4-FFF2-40B4-BE49-F238E27FC236}">
                <a16:creationId xmlns:a16="http://schemas.microsoft.com/office/drawing/2014/main" id="{1851923E-A316-4A5E-8BA4-8B50C3B7DB87}"/>
              </a:ext>
            </a:extLst>
          </p:cNvPr>
          <p:cNvSpPr txBox="1"/>
          <p:nvPr userDrawn="1"/>
        </p:nvSpPr>
        <p:spPr>
          <a:xfrm>
            <a:off x="430848" y="1374907"/>
            <a:ext cx="6622097" cy="757130"/>
          </a:xfrm>
          <a:prstGeom prst="rect">
            <a:avLst/>
          </a:prstGeom>
          <a:noFill/>
        </p:spPr>
        <p:txBody>
          <a:bodyPr wrap="square" rtlCol="0">
            <a:spAutoFit/>
          </a:bodyPr>
          <a:lstStyle/>
          <a:p>
            <a:pPr>
              <a:lnSpc>
                <a:spcPct val="90000"/>
              </a:lnSpc>
            </a:pPr>
            <a:r>
              <a:rPr lang="sk-SK" sz="4800" cap="all" baseline="0" dirty="0">
                <a:latin typeface="+mj-lt"/>
              </a:rPr>
              <a:t>Ciele hodiny</a:t>
            </a:r>
          </a:p>
        </p:txBody>
      </p:sp>
      <p:pic>
        <p:nvPicPr>
          <p:cNvPr id="28" name="Graphic 27">
            <a:extLst>
              <a:ext uri="{FF2B5EF4-FFF2-40B4-BE49-F238E27FC236}">
                <a16:creationId xmlns:a16="http://schemas.microsoft.com/office/drawing/2014/main" id="{E0DA9444-7727-4B05-8EAD-D39B8F128962}"/>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16836" y="2904879"/>
            <a:ext cx="193475" cy="216693"/>
          </a:xfrm>
          <a:prstGeom prst="rect">
            <a:avLst/>
          </a:prstGeom>
        </p:spPr>
      </p:pic>
      <p:sp>
        <p:nvSpPr>
          <p:cNvPr id="16" name="Picture Placeholder 3">
            <a:extLst>
              <a:ext uri="{FF2B5EF4-FFF2-40B4-BE49-F238E27FC236}">
                <a16:creationId xmlns:a16="http://schemas.microsoft.com/office/drawing/2014/main" id="{B59AA33F-525C-477A-9923-BF479F2A3427}"/>
              </a:ext>
            </a:extLst>
          </p:cNvPr>
          <p:cNvSpPr>
            <a:spLocks noGrp="1"/>
          </p:cNvSpPr>
          <p:nvPr>
            <p:ph type="pic" sz="quarter" idx="14" hasCustomPrompt="1"/>
          </p:nvPr>
        </p:nvSpPr>
        <p:spPr>
          <a:xfrm>
            <a:off x="420339" y="5076267"/>
            <a:ext cx="193475" cy="225983"/>
          </a:xfrm>
          <a:prstGeom prst="rect">
            <a:avLst/>
          </a:prstGeom>
          <a:blipFill dpi="0" rotWithShape="1">
            <a:blip r:embed="rId7">
              <a:extLst>
                <a:ext uri="{96DAC541-7B7A-43D3-8B79-37D633B846F1}">
                  <asvg:svgBlip xmlns:asvg="http://schemas.microsoft.com/office/drawing/2016/SVG/main" r:embed="rId9"/>
                </a:ext>
              </a:extLst>
            </a:blip>
            <a:srcRect/>
            <a:stretch>
              <a:fillRect/>
            </a:stretch>
          </a:blipFill>
        </p:spPr>
        <p:txBody>
          <a:bodyPr/>
          <a:lstStyle/>
          <a:p>
            <a:r>
              <a:rPr lang="sk-SK" dirty="0"/>
              <a:t> </a:t>
            </a:r>
          </a:p>
        </p:txBody>
      </p:sp>
    </p:spTree>
    <p:extLst>
      <p:ext uri="{BB962C8B-B14F-4D97-AF65-F5344CB8AC3E}">
        <p14:creationId xmlns:p14="http://schemas.microsoft.com/office/powerpoint/2010/main" val="2048974574"/>
      </p:ext>
    </p:extLst>
  </p:cSld>
  <p:clrMapOvr>
    <a:masterClrMapping/>
  </p:clrMapOvr>
  <p:extLst>
    <p:ext uri="{DCECCB84-F9BA-43D5-87BE-67443E8EF086}">
      <p15:sldGuideLst xmlns:p15="http://schemas.microsoft.com/office/powerpoint/2012/main">
        <p15:guide id="1" orient="horz" pos="33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iele dvojriadkové">
    <p:spTree>
      <p:nvGrpSpPr>
        <p:cNvPr id="1" name=""/>
        <p:cNvGrpSpPr/>
        <p:nvPr/>
      </p:nvGrpSpPr>
      <p:grpSpPr>
        <a:xfrm>
          <a:off x="0" y="0"/>
          <a:ext cx="0" cy="0"/>
          <a:chOff x="0" y="0"/>
          <a:chExt cx="0" cy="0"/>
        </a:xfrm>
      </p:grpSpPr>
      <p:pic>
        <p:nvPicPr>
          <p:cNvPr id="8" name="Picture 7" descr="Text, letter&#10;&#10;Description automatically generated" hidden="1">
            <a:extLst>
              <a:ext uri="{FF2B5EF4-FFF2-40B4-BE49-F238E27FC236}">
                <a16:creationId xmlns:a16="http://schemas.microsoft.com/office/drawing/2014/main" id="{49DA6205-9126-4DF5-8DC5-22775E0BDA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6" name="TextBox 5">
            <a:extLst>
              <a:ext uri="{FF2B5EF4-FFF2-40B4-BE49-F238E27FC236}">
                <a16:creationId xmlns:a16="http://schemas.microsoft.com/office/drawing/2014/main" id="{1851923E-A316-4A5E-8BA4-8B50C3B7DB87}"/>
              </a:ext>
            </a:extLst>
          </p:cNvPr>
          <p:cNvSpPr txBox="1"/>
          <p:nvPr userDrawn="1"/>
        </p:nvSpPr>
        <p:spPr>
          <a:xfrm>
            <a:off x="430848" y="1374907"/>
            <a:ext cx="6622097" cy="757130"/>
          </a:xfrm>
          <a:prstGeom prst="rect">
            <a:avLst/>
          </a:prstGeom>
          <a:noFill/>
        </p:spPr>
        <p:txBody>
          <a:bodyPr wrap="square" rtlCol="0">
            <a:spAutoFit/>
          </a:bodyPr>
          <a:lstStyle/>
          <a:p>
            <a:pPr>
              <a:lnSpc>
                <a:spcPct val="90000"/>
              </a:lnSpc>
            </a:pPr>
            <a:r>
              <a:rPr lang="sk-SK" sz="4800" cap="all" baseline="0" dirty="0">
                <a:latin typeface="+mj-lt"/>
              </a:rPr>
              <a:t>Ciele hodiny</a:t>
            </a:r>
          </a:p>
        </p:txBody>
      </p:sp>
      <p:sp>
        <p:nvSpPr>
          <p:cNvPr id="9" name="numbers">
            <a:extLst>
              <a:ext uri="{FF2B5EF4-FFF2-40B4-BE49-F238E27FC236}">
                <a16:creationId xmlns:a16="http://schemas.microsoft.com/office/drawing/2014/main" id="{CCBACD8B-D267-40F7-9200-84473BE3513F}"/>
              </a:ext>
            </a:extLst>
          </p:cNvPr>
          <p:cNvSpPr>
            <a:spLocks noGrp="1"/>
          </p:cNvSpPr>
          <p:nvPr>
            <p:ph type="body" sz="half" idx="2" hasCustomPrompt="1"/>
          </p:nvPr>
        </p:nvSpPr>
        <p:spPr>
          <a:xfrm>
            <a:off x="968538" y="2499140"/>
            <a:ext cx="8952702" cy="4585138"/>
          </a:xfrm>
          <a:prstGeom prst="rect">
            <a:avLst/>
          </a:prstGeom>
        </p:spPr>
        <p:txBody>
          <a:bodyPr/>
          <a:lstStyle>
            <a:lvl1pPr marL="0" indent="0">
              <a:lnSpc>
                <a:spcPct val="100000"/>
              </a:lnSpc>
              <a:spcBef>
                <a:spcPts val="0"/>
              </a:spcBef>
              <a:buSzPct val="94000"/>
              <a:buFontTx/>
              <a:buNone/>
              <a:defRPr sz="3200" spc="-80" baseline="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err="1"/>
              <a:t>Veeeeeeeeeeeeeeeeeeeeeeeeeeeeeeeeeeeeeeeeeeeeeeeeeeeeľmi</a:t>
            </a:r>
            <a:r>
              <a:rPr lang="sk-SK" dirty="0"/>
              <a:t> dlhý cieľ</a:t>
            </a:r>
          </a:p>
          <a:p>
            <a:pPr marL="0" marR="0" lvl="0" indent="0" algn="l" defTabSz="1097280" rtl="0" eaLnBrk="1" fontAlgn="auto" latinLnBrk="0" hangingPunct="1">
              <a:lnSpc>
                <a:spcPct val="100000"/>
              </a:lnSpc>
              <a:spcBef>
                <a:spcPts val="0"/>
              </a:spcBef>
              <a:spcAft>
                <a:spcPts val="0"/>
              </a:spcAft>
              <a:buClrTx/>
              <a:buSzPct val="94000"/>
              <a:buFontTx/>
              <a:buNone/>
              <a:tabLst/>
              <a:defRPr/>
            </a:pPr>
            <a:endParaRPr lang="sk-SK" dirty="0"/>
          </a:p>
          <a:p>
            <a:pPr marL="0" marR="0" lvl="0" indent="0" algn="l" defTabSz="1097280" rtl="0" eaLnBrk="1" fontAlgn="auto" latinLnBrk="0" hangingPunct="1">
              <a:lnSpc>
                <a:spcPct val="100000"/>
              </a:lnSpc>
              <a:spcBef>
                <a:spcPts val="0"/>
              </a:spcBef>
              <a:spcAft>
                <a:spcPts val="0"/>
              </a:spcAft>
              <a:buClrTx/>
              <a:buSzPct val="94000"/>
              <a:buFontTx/>
              <a:buNone/>
              <a:tabLst/>
              <a:defRPr/>
            </a:pPr>
            <a:r>
              <a:rPr lang="sk-SK" dirty="0" err="1"/>
              <a:t>Veeeeeeeeeeeeeeeeeeeeeeeeeeeeeeeeeeeeeeeeeeeeeeeeeeeeľmi</a:t>
            </a:r>
            <a:r>
              <a:rPr lang="sk-SK" dirty="0"/>
              <a:t> dlhý cieľ</a:t>
            </a:r>
          </a:p>
          <a:p>
            <a:pPr lvl="0"/>
            <a:endParaRPr lang="sk-SK" dirty="0"/>
          </a:p>
          <a:p>
            <a:pPr marL="0" marR="0" lvl="0" indent="0" algn="l" defTabSz="1097280" rtl="0" eaLnBrk="1" fontAlgn="auto" latinLnBrk="0" hangingPunct="1">
              <a:lnSpc>
                <a:spcPct val="100000"/>
              </a:lnSpc>
              <a:spcBef>
                <a:spcPts val="0"/>
              </a:spcBef>
              <a:spcAft>
                <a:spcPts val="0"/>
              </a:spcAft>
              <a:buClrTx/>
              <a:buSzPct val="94000"/>
              <a:buFontTx/>
              <a:buNone/>
              <a:tabLst/>
              <a:defRPr/>
            </a:pPr>
            <a:r>
              <a:rPr lang="sk-SK" dirty="0" err="1"/>
              <a:t>Veeeeeeeeeeeeeeeeeeeeeeeeeeeeeeeeeeeeeeeeeeeeeeeeeeeeľmi</a:t>
            </a:r>
            <a:r>
              <a:rPr lang="sk-SK" dirty="0"/>
              <a:t> dlhý cieľ</a:t>
            </a:r>
          </a:p>
          <a:p>
            <a:pPr lvl="0"/>
            <a:endParaRPr lang="sk-SK" dirty="0"/>
          </a:p>
        </p:txBody>
      </p:sp>
      <p:sp>
        <p:nvSpPr>
          <p:cNvPr id="10" name="Picture Placeholder 3">
            <a:extLst>
              <a:ext uri="{FF2B5EF4-FFF2-40B4-BE49-F238E27FC236}">
                <a16:creationId xmlns:a16="http://schemas.microsoft.com/office/drawing/2014/main" id="{5313D3E2-3757-461E-BA77-579BFA1380CB}"/>
              </a:ext>
            </a:extLst>
          </p:cNvPr>
          <p:cNvSpPr>
            <a:spLocks noGrp="1"/>
          </p:cNvSpPr>
          <p:nvPr>
            <p:ph type="pic" sz="quarter" idx="13" hasCustomPrompt="1"/>
          </p:nvPr>
        </p:nvSpPr>
        <p:spPr>
          <a:xfrm>
            <a:off x="416836" y="4331936"/>
            <a:ext cx="285139" cy="364780"/>
          </a:xfrm>
          <a:prstGeom prst="rect">
            <a:avLst/>
          </a:prstGeom>
          <a:blipFill dpi="0" rotWithShape="1">
            <a:blip r:embed="rId3">
              <a:extLst>
                <a:ext uri="{96DAC541-7B7A-43D3-8B79-37D633B846F1}">
                  <asvg:svgBlip xmlns:asvg="http://schemas.microsoft.com/office/drawing/2016/SVG/main" r:embed="rId4"/>
                </a:ext>
              </a:extLst>
            </a:blip>
            <a:srcRect/>
            <a:stretch>
              <a:fillRect/>
            </a:stretch>
          </a:blipFill>
        </p:spPr>
        <p:txBody>
          <a:bodyPr/>
          <a:lstStyle/>
          <a:p>
            <a:r>
              <a:rPr lang="sk-SK" dirty="0"/>
              <a:t> </a:t>
            </a:r>
          </a:p>
        </p:txBody>
      </p:sp>
      <p:sp>
        <p:nvSpPr>
          <p:cNvPr id="11" name="Picture Placeholder 3">
            <a:extLst>
              <a:ext uri="{FF2B5EF4-FFF2-40B4-BE49-F238E27FC236}">
                <a16:creationId xmlns:a16="http://schemas.microsoft.com/office/drawing/2014/main" id="{79C19B88-9BD2-4B8B-8F41-5E0E51A85C27}"/>
              </a:ext>
            </a:extLst>
          </p:cNvPr>
          <p:cNvSpPr>
            <a:spLocks noGrp="1"/>
          </p:cNvSpPr>
          <p:nvPr>
            <p:ph type="pic" sz="quarter" idx="12" hasCustomPrompt="1"/>
          </p:nvPr>
        </p:nvSpPr>
        <p:spPr>
          <a:xfrm>
            <a:off x="414779" y="5714429"/>
            <a:ext cx="393853" cy="524446"/>
          </a:xfrm>
          <a:prstGeom prst="rect">
            <a:avLst/>
          </a:prstGeom>
          <a:blipFill dpi="0" rotWithShape="1">
            <a:blip r:embed="rId5">
              <a:extLst>
                <a:ext uri="{96DAC541-7B7A-43D3-8B79-37D633B846F1}">
                  <asvg:svgBlip xmlns:asvg="http://schemas.microsoft.com/office/drawing/2016/SVG/main" r:embed="rId6"/>
                </a:ext>
              </a:extLst>
            </a:blip>
            <a:srcRect/>
            <a:stretch>
              <a:fillRect/>
            </a:stretch>
          </a:blipFill>
        </p:spPr>
        <p:txBody>
          <a:bodyPr/>
          <a:lstStyle/>
          <a:p>
            <a:r>
              <a:rPr lang="sk-SK" dirty="0"/>
              <a:t> </a:t>
            </a:r>
          </a:p>
        </p:txBody>
      </p:sp>
      <p:pic>
        <p:nvPicPr>
          <p:cNvPr id="12" name="Graphic 11">
            <a:extLst>
              <a:ext uri="{FF2B5EF4-FFF2-40B4-BE49-F238E27FC236}">
                <a16:creationId xmlns:a16="http://schemas.microsoft.com/office/drawing/2014/main" id="{6C696D2F-1CC8-4F91-BED3-B23C288649E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14437" y="2956653"/>
            <a:ext cx="193475" cy="216693"/>
          </a:xfrm>
          <a:prstGeom prst="rect">
            <a:avLst/>
          </a:prstGeom>
        </p:spPr>
      </p:pic>
    </p:spTree>
    <p:extLst>
      <p:ext uri="{BB962C8B-B14F-4D97-AF65-F5344CB8AC3E}">
        <p14:creationId xmlns:p14="http://schemas.microsoft.com/office/powerpoint/2010/main" val="1539663859"/>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Nadpis + numbers">
    <p:spTree>
      <p:nvGrpSpPr>
        <p:cNvPr id="1" name=""/>
        <p:cNvGrpSpPr/>
        <p:nvPr/>
      </p:nvGrpSpPr>
      <p:grpSpPr>
        <a:xfrm>
          <a:off x="0" y="0"/>
          <a:ext cx="0" cy="0"/>
          <a:chOff x="0" y="0"/>
          <a:chExt cx="0" cy="0"/>
        </a:xfrm>
      </p:grpSpPr>
      <p:pic>
        <p:nvPicPr>
          <p:cNvPr id="11" name="Picture 10" descr="Graphical user interface, text, application&#10;&#10;Description automatically generated" hidden="1">
            <a:extLst>
              <a:ext uri="{FF2B5EF4-FFF2-40B4-BE49-F238E27FC236}">
                <a16:creationId xmlns:a16="http://schemas.microsoft.com/office/drawing/2014/main" id="{BE88ED97-BE82-4E68-BDAC-F773D606A0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7" name="NADPIS">
            <a:extLst>
              <a:ext uri="{FF2B5EF4-FFF2-40B4-BE49-F238E27FC236}">
                <a16:creationId xmlns:a16="http://schemas.microsoft.com/office/drawing/2014/main" id="{3632EAD7-0652-4EA9-982E-14887C060C48}"/>
              </a:ext>
            </a:extLst>
          </p:cNvPr>
          <p:cNvSpPr>
            <a:spLocks noGrp="1"/>
          </p:cNvSpPr>
          <p:nvPr>
            <p:ph type="title" hasCustomPrompt="1"/>
          </p:nvPr>
        </p:nvSpPr>
        <p:spPr>
          <a:xfrm>
            <a:off x="430848" y="1145322"/>
            <a:ext cx="9505632" cy="975649"/>
          </a:xfrm>
          <a:prstGeom prst="rect">
            <a:avLst/>
          </a:prstGeom>
        </p:spPr>
        <p:txBody>
          <a:bodyPr anchor="b"/>
          <a:lstStyle>
            <a:lvl1pPr>
              <a:defRPr sz="4800">
                <a:latin typeface="+mj-lt"/>
              </a:defRPr>
            </a:lvl1pPr>
          </a:lstStyle>
          <a:p>
            <a:r>
              <a:rPr lang="sk-SK" dirty="0"/>
              <a:t>Nadpis + </a:t>
            </a:r>
            <a:r>
              <a:rPr lang="sk-SK" dirty="0" err="1"/>
              <a:t>numbers</a:t>
            </a:r>
            <a:endParaRPr lang="en-US" dirty="0"/>
          </a:p>
        </p:txBody>
      </p:sp>
      <p:sp>
        <p:nvSpPr>
          <p:cNvPr id="17" name="numbers">
            <a:extLst>
              <a:ext uri="{FF2B5EF4-FFF2-40B4-BE49-F238E27FC236}">
                <a16:creationId xmlns:a16="http://schemas.microsoft.com/office/drawing/2014/main" id="{083BC27D-C067-4A94-B471-0FAD078653E2}"/>
              </a:ext>
            </a:extLst>
          </p:cNvPr>
          <p:cNvSpPr>
            <a:spLocks noGrp="1"/>
          </p:cNvSpPr>
          <p:nvPr>
            <p:ph type="body" sz="half" idx="2" hasCustomPrompt="1"/>
          </p:nvPr>
        </p:nvSpPr>
        <p:spPr>
          <a:xfrm>
            <a:off x="430848" y="2499140"/>
            <a:ext cx="950563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2899311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Nadpis + numbers + schodíky">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D7465DC8-D255-496E-968F-A7373E08BAD8}"/>
              </a:ext>
            </a:extLst>
          </p:cNvPr>
          <p:cNvSpPr>
            <a:spLocks noGrp="1"/>
          </p:cNvSpPr>
          <p:nvPr>
            <p:ph type="pic" sz="quarter" idx="15" hasCustomPrompt="1"/>
          </p:nvPr>
        </p:nvSpPr>
        <p:spPr>
          <a:xfrm>
            <a:off x="510928" y="1322086"/>
            <a:ext cx="534236" cy="757505"/>
          </a:xfrm>
          <a:prstGeom prst="rect">
            <a:avLst/>
          </a:prstGeom>
        </p:spPr>
        <p:txBody>
          <a:bodyPr/>
          <a:lstStyle/>
          <a:p>
            <a:r>
              <a:rPr lang="sk-SK" dirty="0"/>
              <a:t> </a:t>
            </a:r>
          </a:p>
        </p:txBody>
      </p:sp>
      <p:sp>
        <p:nvSpPr>
          <p:cNvPr id="9" name="NADPIS">
            <a:extLst>
              <a:ext uri="{FF2B5EF4-FFF2-40B4-BE49-F238E27FC236}">
                <a16:creationId xmlns:a16="http://schemas.microsoft.com/office/drawing/2014/main" id="{78741264-4879-4F88-B0FA-31AFD338B98E}"/>
              </a:ext>
            </a:extLst>
          </p:cNvPr>
          <p:cNvSpPr>
            <a:spLocks noGrp="1"/>
          </p:cNvSpPr>
          <p:nvPr>
            <p:ph type="title" hasCustomPrompt="1"/>
          </p:nvPr>
        </p:nvSpPr>
        <p:spPr>
          <a:xfrm>
            <a:off x="1213802" y="1145322"/>
            <a:ext cx="8707438" cy="975649"/>
          </a:xfrm>
          <a:prstGeom prst="rect">
            <a:avLst/>
          </a:prstGeom>
        </p:spPr>
        <p:txBody>
          <a:bodyPr anchor="b"/>
          <a:lstStyle>
            <a:lvl1pPr>
              <a:defRPr sz="4800">
                <a:latin typeface="+mj-lt"/>
              </a:defRPr>
            </a:lvl1pPr>
          </a:lstStyle>
          <a:p>
            <a:r>
              <a:rPr lang="sk-SK" dirty="0"/>
              <a:t>Nadpis + </a:t>
            </a:r>
            <a:r>
              <a:rPr lang="sk-SK" dirty="0" err="1"/>
              <a:t>numbers</a:t>
            </a:r>
            <a:r>
              <a:rPr lang="sk-SK" dirty="0"/>
              <a:t> + schodíky</a:t>
            </a:r>
            <a:endParaRPr lang="en-US" dirty="0"/>
          </a:p>
        </p:txBody>
      </p:sp>
      <p:sp>
        <p:nvSpPr>
          <p:cNvPr id="8" name="numbers">
            <a:extLst>
              <a:ext uri="{FF2B5EF4-FFF2-40B4-BE49-F238E27FC236}">
                <a16:creationId xmlns:a16="http://schemas.microsoft.com/office/drawing/2014/main" id="{F8B8D925-4EF8-4ADF-A593-0055B8E424BE}"/>
              </a:ext>
            </a:extLst>
          </p:cNvPr>
          <p:cNvSpPr>
            <a:spLocks noGrp="1"/>
          </p:cNvSpPr>
          <p:nvPr>
            <p:ph type="body" sz="half" idx="2" hasCustomPrompt="1"/>
          </p:nvPr>
        </p:nvSpPr>
        <p:spPr>
          <a:xfrm>
            <a:off x="430848" y="2499140"/>
            <a:ext cx="950563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6777318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Nadpis + numbers + Fareb. schodíky">
    <p:spTree>
      <p:nvGrpSpPr>
        <p:cNvPr id="1" name=""/>
        <p:cNvGrpSpPr/>
        <p:nvPr/>
      </p:nvGrpSpPr>
      <p:grpSpPr>
        <a:xfrm>
          <a:off x="0" y="0"/>
          <a:ext cx="0" cy="0"/>
          <a:chOff x="0" y="0"/>
          <a:chExt cx="0" cy="0"/>
        </a:xfrm>
      </p:grpSpPr>
      <p:sp>
        <p:nvSpPr>
          <p:cNvPr id="9" name="NADPIS">
            <a:extLst>
              <a:ext uri="{FF2B5EF4-FFF2-40B4-BE49-F238E27FC236}">
                <a16:creationId xmlns:a16="http://schemas.microsoft.com/office/drawing/2014/main" id="{78741264-4879-4F88-B0FA-31AFD338B98E}"/>
              </a:ext>
            </a:extLst>
          </p:cNvPr>
          <p:cNvSpPr>
            <a:spLocks noGrp="1"/>
          </p:cNvSpPr>
          <p:nvPr>
            <p:ph type="title" hasCustomPrompt="1"/>
          </p:nvPr>
        </p:nvSpPr>
        <p:spPr>
          <a:xfrm>
            <a:off x="1213802" y="1145322"/>
            <a:ext cx="8707438" cy="975649"/>
          </a:xfrm>
          <a:prstGeom prst="rect">
            <a:avLst/>
          </a:prstGeom>
        </p:spPr>
        <p:txBody>
          <a:bodyPr anchor="b"/>
          <a:lstStyle>
            <a:lvl1pPr>
              <a:defRPr sz="4800">
                <a:latin typeface="+mj-lt"/>
              </a:defRPr>
            </a:lvl1pPr>
          </a:lstStyle>
          <a:p>
            <a:r>
              <a:rPr lang="sk-SK" dirty="0"/>
              <a:t>Nadpis + </a:t>
            </a:r>
            <a:r>
              <a:rPr lang="sk-SK" dirty="0" err="1"/>
              <a:t>numbers</a:t>
            </a:r>
            <a:r>
              <a:rPr lang="sk-SK" dirty="0"/>
              <a:t> + schodíky</a:t>
            </a:r>
            <a:endParaRPr lang="en-US" dirty="0"/>
          </a:p>
        </p:txBody>
      </p:sp>
      <p:pic>
        <p:nvPicPr>
          <p:cNvPr id="8" name="Graphic 7">
            <a:extLst>
              <a:ext uri="{FF2B5EF4-FFF2-40B4-BE49-F238E27FC236}">
                <a16:creationId xmlns:a16="http://schemas.microsoft.com/office/drawing/2014/main" id="{0E989C6E-8F62-42C7-ADF9-C258AADB50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0928" y="1322087"/>
            <a:ext cx="526961" cy="757506"/>
          </a:xfrm>
          <a:prstGeom prst="rect">
            <a:avLst/>
          </a:prstGeom>
        </p:spPr>
      </p:pic>
      <p:sp>
        <p:nvSpPr>
          <p:cNvPr id="11" name="numbers">
            <a:extLst>
              <a:ext uri="{FF2B5EF4-FFF2-40B4-BE49-F238E27FC236}">
                <a16:creationId xmlns:a16="http://schemas.microsoft.com/office/drawing/2014/main" id="{EADDCE78-6C4C-4BC1-B477-E4B95A9D35E5}"/>
              </a:ext>
            </a:extLst>
          </p:cNvPr>
          <p:cNvSpPr>
            <a:spLocks noGrp="1"/>
          </p:cNvSpPr>
          <p:nvPr>
            <p:ph type="body" sz="half" idx="2" hasCustomPrompt="1"/>
          </p:nvPr>
        </p:nvSpPr>
        <p:spPr>
          <a:xfrm>
            <a:off x="430848" y="2499140"/>
            <a:ext cx="950563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29025966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Nadpis + numbers + obrázok">
    <p:spTree>
      <p:nvGrpSpPr>
        <p:cNvPr id="1" name=""/>
        <p:cNvGrpSpPr/>
        <p:nvPr/>
      </p:nvGrpSpPr>
      <p:grpSpPr>
        <a:xfrm>
          <a:off x="0" y="0"/>
          <a:ext cx="0" cy="0"/>
          <a:chOff x="0" y="0"/>
          <a:chExt cx="0" cy="0"/>
        </a:xfrm>
      </p:grpSpPr>
      <p:pic>
        <p:nvPicPr>
          <p:cNvPr id="10" name="Picture 9" descr="Graphical user interface, application&#10;&#10;Description automatically generated" hidden="1">
            <a:extLst>
              <a:ext uri="{FF2B5EF4-FFF2-40B4-BE49-F238E27FC236}">
                <a16:creationId xmlns:a16="http://schemas.microsoft.com/office/drawing/2014/main" id="{F0397F2D-412F-4382-A395-02E4866801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5" name="NADPIS">
            <a:extLst>
              <a:ext uri="{FF2B5EF4-FFF2-40B4-BE49-F238E27FC236}">
                <a16:creationId xmlns:a16="http://schemas.microsoft.com/office/drawing/2014/main" id="{A203C3A6-BC67-4F7E-8830-85E7AC5A64A6}"/>
              </a:ext>
            </a:extLst>
          </p:cNvPr>
          <p:cNvSpPr>
            <a:spLocks noGrp="1"/>
          </p:cNvSpPr>
          <p:nvPr>
            <p:ph type="title" hasCustomPrompt="1"/>
          </p:nvPr>
        </p:nvSpPr>
        <p:spPr>
          <a:xfrm>
            <a:off x="430848" y="1145322"/>
            <a:ext cx="7417752" cy="975649"/>
          </a:xfrm>
          <a:prstGeom prst="rect">
            <a:avLst/>
          </a:prstGeom>
        </p:spPr>
        <p:txBody>
          <a:bodyPr anchor="b"/>
          <a:lstStyle>
            <a:lvl1pPr>
              <a:defRPr sz="4800">
                <a:latin typeface="+mj-lt"/>
              </a:defRPr>
            </a:lvl1pPr>
          </a:lstStyle>
          <a:p>
            <a:r>
              <a:rPr lang="sk-SK" dirty="0"/>
              <a:t>Nadpis + </a:t>
            </a:r>
            <a:r>
              <a:rPr lang="sk-SK" dirty="0" err="1"/>
              <a:t>numbers</a:t>
            </a:r>
            <a:r>
              <a:rPr lang="sk-SK" dirty="0"/>
              <a:t> + obrázok</a:t>
            </a:r>
            <a:endParaRPr lang="en-US" dirty="0"/>
          </a:p>
        </p:txBody>
      </p:sp>
      <p:sp>
        <p:nvSpPr>
          <p:cNvPr id="26" name="Picture Placeholder 10">
            <a:extLst>
              <a:ext uri="{FF2B5EF4-FFF2-40B4-BE49-F238E27FC236}">
                <a16:creationId xmlns:a16="http://schemas.microsoft.com/office/drawing/2014/main" id="{ADA1456A-3023-4F3D-9D55-DCF7D28E2109}"/>
              </a:ext>
            </a:extLst>
          </p:cNvPr>
          <p:cNvSpPr>
            <a:spLocks noGrp="1"/>
          </p:cNvSpPr>
          <p:nvPr>
            <p:ph type="pic" sz="quarter" idx="13"/>
          </p:nvPr>
        </p:nvSpPr>
        <p:spPr>
          <a:xfrm>
            <a:off x="8843515" y="1145322"/>
            <a:ext cx="5264598" cy="5947604"/>
          </a:xfrm>
          <a:prstGeom prst="rect">
            <a:avLst/>
          </a:prstGeom>
        </p:spPr>
        <p:txBody>
          <a:bodyPr/>
          <a:lstStyle/>
          <a:p>
            <a:endParaRPr lang="sk-SK" dirty="0"/>
          </a:p>
        </p:txBody>
      </p:sp>
      <p:sp>
        <p:nvSpPr>
          <p:cNvPr id="8" name="numbers">
            <a:extLst>
              <a:ext uri="{FF2B5EF4-FFF2-40B4-BE49-F238E27FC236}">
                <a16:creationId xmlns:a16="http://schemas.microsoft.com/office/drawing/2014/main" id="{769CF600-1DA4-48B2-AE62-9C62D9070678}"/>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7824400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Nadpis + numbers + obrázok + schodíky">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D7465DC8-D255-496E-968F-A7373E08BAD8}"/>
              </a:ext>
            </a:extLst>
          </p:cNvPr>
          <p:cNvSpPr>
            <a:spLocks noGrp="1"/>
          </p:cNvSpPr>
          <p:nvPr>
            <p:ph type="pic" sz="quarter" idx="15" hasCustomPrompt="1"/>
          </p:nvPr>
        </p:nvSpPr>
        <p:spPr>
          <a:xfrm>
            <a:off x="510928" y="1322086"/>
            <a:ext cx="534236" cy="757505"/>
          </a:xfrm>
          <a:prstGeom prst="rect">
            <a:avLst/>
          </a:prstGeom>
        </p:spPr>
        <p:txBody>
          <a:bodyPr/>
          <a:lstStyle/>
          <a:p>
            <a:r>
              <a:rPr lang="sk-SK" dirty="0"/>
              <a:t> </a:t>
            </a:r>
          </a:p>
        </p:txBody>
      </p:sp>
      <p:sp>
        <p:nvSpPr>
          <p:cNvPr id="9" name="NADPIS">
            <a:extLst>
              <a:ext uri="{FF2B5EF4-FFF2-40B4-BE49-F238E27FC236}">
                <a16:creationId xmlns:a16="http://schemas.microsoft.com/office/drawing/2014/main" id="{78741264-4879-4F88-B0FA-31AFD338B98E}"/>
              </a:ext>
            </a:extLst>
          </p:cNvPr>
          <p:cNvSpPr>
            <a:spLocks noGrp="1"/>
          </p:cNvSpPr>
          <p:nvPr>
            <p:ph type="title" hasCustomPrompt="1"/>
          </p:nvPr>
        </p:nvSpPr>
        <p:spPr>
          <a:xfrm>
            <a:off x="1213802" y="1145322"/>
            <a:ext cx="6623901" cy="975649"/>
          </a:xfrm>
          <a:prstGeom prst="rect">
            <a:avLst/>
          </a:prstGeom>
        </p:spPr>
        <p:txBody>
          <a:bodyPr anchor="b"/>
          <a:lstStyle>
            <a:lvl1pPr>
              <a:defRPr sz="4800">
                <a:latin typeface="+mj-lt"/>
              </a:defRPr>
            </a:lvl1pPr>
          </a:lstStyle>
          <a:p>
            <a:r>
              <a:rPr lang="sk-SK" dirty="0"/>
              <a:t>Nadpis + </a:t>
            </a:r>
            <a:r>
              <a:rPr lang="sk-SK" dirty="0" err="1"/>
              <a:t>num</a:t>
            </a:r>
            <a:r>
              <a:rPr lang="sk-SK" dirty="0"/>
              <a:t>. + obr. + schodíky</a:t>
            </a:r>
            <a:endParaRPr lang="en-US" dirty="0"/>
          </a:p>
        </p:txBody>
      </p:sp>
      <p:sp>
        <p:nvSpPr>
          <p:cNvPr id="10" name="Picture Placeholder 10">
            <a:extLst>
              <a:ext uri="{FF2B5EF4-FFF2-40B4-BE49-F238E27FC236}">
                <a16:creationId xmlns:a16="http://schemas.microsoft.com/office/drawing/2014/main" id="{933E850A-C2AC-4603-96EE-89DE6C778C9D}"/>
              </a:ext>
            </a:extLst>
          </p:cNvPr>
          <p:cNvSpPr>
            <a:spLocks noGrp="1"/>
          </p:cNvSpPr>
          <p:nvPr>
            <p:ph type="pic" sz="quarter" idx="13"/>
          </p:nvPr>
        </p:nvSpPr>
        <p:spPr>
          <a:xfrm>
            <a:off x="8843515" y="1145322"/>
            <a:ext cx="5264598" cy="5947604"/>
          </a:xfrm>
          <a:prstGeom prst="rect">
            <a:avLst/>
          </a:prstGeom>
        </p:spPr>
        <p:txBody>
          <a:bodyPr/>
          <a:lstStyle/>
          <a:p>
            <a:endParaRPr lang="sk-SK" dirty="0"/>
          </a:p>
        </p:txBody>
      </p:sp>
      <p:sp>
        <p:nvSpPr>
          <p:cNvPr id="7" name="numbers">
            <a:extLst>
              <a:ext uri="{FF2B5EF4-FFF2-40B4-BE49-F238E27FC236}">
                <a16:creationId xmlns:a16="http://schemas.microsoft.com/office/drawing/2014/main" id="{2B44E0A7-90BA-4DD2-AB90-18A3ED107CC8}"/>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5055786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Nadpis + letters + obrázok">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BBD34FA4-9DAC-4E69-B7BA-4FD661D1CDF4}"/>
              </a:ext>
            </a:extLst>
          </p:cNvPr>
          <p:cNvSpPr>
            <a:spLocks noGrp="1"/>
          </p:cNvSpPr>
          <p:nvPr>
            <p:ph type="pic" sz="quarter" idx="13"/>
          </p:nvPr>
        </p:nvSpPr>
        <p:spPr>
          <a:xfrm>
            <a:off x="8843515" y="1145322"/>
            <a:ext cx="5264598" cy="5947604"/>
          </a:xfrm>
          <a:prstGeom prst="rect">
            <a:avLst/>
          </a:prstGeom>
        </p:spPr>
        <p:txBody>
          <a:bodyPr/>
          <a:lstStyle/>
          <a:p>
            <a:endParaRPr lang="sk-SK"/>
          </a:p>
        </p:txBody>
      </p:sp>
      <p:sp>
        <p:nvSpPr>
          <p:cNvPr id="7" name="NADPIS">
            <a:extLst>
              <a:ext uri="{FF2B5EF4-FFF2-40B4-BE49-F238E27FC236}">
                <a16:creationId xmlns:a16="http://schemas.microsoft.com/office/drawing/2014/main" id="{4661322B-D167-48B8-8BCD-B35AB6CCA63D}"/>
              </a:ext>
            </a:extLst>
          </p:cNvPr>
          <p:cNvSpPr>
            <a:spLocks noGrp="1"/>
          </p:cNvSpPr>
          <p:nvPr>
            <p:ph type="title" hasCustomPrompt="1"/>
          </p:nvPr>
        </p:nvSpPr>
        <p:spPr>
          <a:xfrm>
            <a:off x="430848" y="1145322"/>
            <a:ext cx="7417752" cy="975649"/>
          </a:xfrm>
          <a:prstGeom prst="rect">
            <a:avLst/>
          </a:prstGeom>
        </p:spPr>
        <p:txBody>
          <a:bodyPr anchor="b"/>
          <a:lstStyle>
            <a:lvl1pPr>
              <a:defRPr sz="4800">
                <a:latin typeface="+mj-lt"/>
              </a:defRPr>
            </a:lvl1pPr>
          </a:lstStyle>
          <a:p>
            <a:r>
              <a:rPr lang="sk-SK" dirty="0"/>
              <a:t>Nadpis + </a:t>
            </a:r>
            <a:r>
              <a:rPr lang="sk-SK" dirty="0" err="1"/>
              <a:t>letters</a:t>
            </a:r>
            <a:r>
              <a:rPr lang="sk-SK" dirty="0"/>
              <a:t> + obrázok</a:t>
            </a:r>
            <a:endParaRPr lang="en-US" dirty="0"/>
          </a:p>
        </p:txBody>
      </p:sp>
      <p:sp>
        <p:nvSpPr>
          <p:cNvPr id="8" name="numbers">
            <a:extLst>
              <a:ext uri="{FF2B5EF4-FFF2-40B4-BE49-F238E27FC236}">
                <a16:creationId xmlns:a16="http://schemas.microsoft.com/office/drawing/2014/main" id="{29B05ECA-19C6-4182-84F6-65E0B4BD9045}"/>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lphaUcPeriod"/>
              <a:defRPr sz="3200" spc="-80" baseline="0">
                <a:latin typeface="Bahnschrift Light Condensed" panose="020B0502040204020203" pitchFamily="34" charset="0"/>
              </a:defRPr>
            </a:lvl1pPr>
            <a:lvl2pPr marL="896938" indent="-349250">
              <a:buFont typeface="+mj-lt"/>
              <a:buAutoNum type="alphaU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38203980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Nadpis + bullets + obrázok">
    <p:spTree>
      <p:nvGrpSpPr>
        <p:cNvPr id="1" name=""/>
        <p:cNvGrpSpPr/>
        <p:nvPr/>
      </p:nvGrpSpPr>
      <p:grpSpPr>
        <a:xfrm>
          <a:off x="0" y="0"/>
          <a:ext cx="0" cy="0"/>
          <a:chOff x="0" y="0"/>
          <a:chExt cx="0" cy="0"/>
        </a:xfrm>
      </p:grpSpPr>
      <p:pic>
        <p:nvPicPr>
          <p:cNvPr id="9" name="Picture 8" descr="Graphical user interface, text, application&#10;&#10;Description automatically generated" hidden="1">
            <a:extLst>
              <a:ext uri="{FF2B5EF4-FFF2-40B4-BE49-F238E27FC236}">
                <a16:creationId xmlns:a16="http://schemas.microsoft.com/office/drawing/2014/main" id="{703F218F-B02D-4AF2-81BD-B259E5172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7" name="NADPIS">
            <a:extLst>
              <a:ext uri="{FF2B5EF4-FFF2-40B4-BE49-F238E27FC236}">
                <a16:creationId xmlns:a16="http://schemas.microsoft.com/office/drawing/2014/main" id="{DD9509C2-1C26-405F-8AEE-D973669171F9}"/>
              </a:ext>
            </a:extLst>
          </p:cNvPr>
          <p:cNvSpPr>
            <a:spLocks noGrp="1"/>
          </p:cNvSpPr>
          <p:nvPr>
            <p:ph type="title" hasCustomPrompt="1"/>
          </p:nvPr>
        </p:nvSpPr>
        <p:spPr>
          <a:xfrm>
            <a:off x="430848" y="1145322"/>
            <a:ext cx="7417752" cy="975649"/>
          </a:xfrm>
          <a:prstGeom prst="rect">
            <a:avLst/>
          </a:prstGeom>
        </p:spPr>
        <p:txBody>
          <a:bodyPr anchor="b"/>
          <a:lstStyle>
            <a:lvl1pPr>
              <a:defRPr sz="4800">
                <a:latin typeface="+mj-lt"/>
              </a:defRPr>
            </a:lvl1pPr>
          </a:lstStyle>
          <a:p>
            <a:r>
              <a:rPr lang="sk-SK" dirty="0"/>
              <a:t>Nadpis + </a:t>
            </a:r>
            <a:r>
              <a:rPr lang="sk-SK" dirty="0" err="1"/>
              <a:t>bullets</a:t>
            </a:r>
            <a:r>
              <a:rPr lang="sk-SK" dirty="0"/>
              <a:t> + obrázok</a:t>
            </a:r>
            <a:endParaRPr lang="en-US" dirty="0"/>
          </a:p>
        </p:txBody>
      </p:sp>
      <p:sp>
        <p:nvSpPr>
          <p:cNvPr id="11" name="Picture Placeholder 10">
            <a:extLst>
              <a:ext uri="{FF2B5EF4-FFF2-40B4-BE49-F238E27FC236}">
                <a16:creationId xmlns:a16="http://schemas.microsoft.com/office/drawing/2014/main" id="{476C1541-8218-4BDA-AB53-0628A567904C}"/>
              </a:ext>
            </a:extLst>
          </p:cNvPr>
          <p:cNvSpPr>
            <a:spLocks noGrp="1"/>
          </p:cNvSpPr>
          <p:nvPr>
            <p:ph type="pic" sz="quarter" idx="13"/>
          </p:nvPr>
        </p:nvSpPr>
        <p:spPr>
          <a:xfrm>
            <a:off x="8843515" y="1145322"/>
            <a:ext cx="5264598" cy="5947604"/>
          </a:xfrm>
          <a:prstGeom prst="rect">
            <a:avLst/>
          </a:prstGeom>
        </p:spPr>
        <p:txBody>
          <a:bodyPr/>
          <a:lstStyle/>
          <a:p>
            <a:endParaRPr lang="sk-SK" dirty="0"/>
          </a:p>
        </p:txBody>
      </p:sp>
      <p:sp>
        <p:nvSpPr>
          <p:cNvPr id="8" name="numbers">
            <a:extLst>
              <a:ext uri="{FF2B5EF4-FFF2-40B4-BE49-F238E27FC236}">
                <a16:creationId xmlns:a16="http://schemas.microsoft.com/office/drawing/2014/main" id="{F2AEBFF0-9337-40C9-9EE7-3E8D6216FEBA}"/>
              </a:ext>
            </a:extLst>
          </p:cNvPr>
          <p:cNvSpPr>
            <a:spLocks noGrp="1"/>
          </p:cNvSpPr>
          <p:nvPr>
            <p:ph type="body" sz="half" idx="2" hasCustomPrompt="1"/>
          </p:nvPr>
        </p:nvSpPr>
        <p:spPr>
          <a:xfrm>
            <a:off x="430848" y="2499140"/>
            <a:ext cx="7417752" cy="4585138"/>
          </a:xfrm>
          <a:prstGeom prst="rect">
            <a:avLst/>
          </a:prstGeom>
        </p:spPr>
        <p:txBody>
          <a:bodyPr/>
          <a:lstStyle>
            <a:lvl1pPr marL="457200" indent="-457200">
              <a:lnSpc>
                <a:spcPct val="125000"/>
              </a:lnSpc>
              <a:spcBef>
                <a:spcPts val="0"/>
              </a:spcBef>
              <a:buSzPct val="94000"/>
              <a:buFont typeface="Wingdings" panose="05000000000000000000" pitchFamily="2" charset="2"/>
              <a:buChar char="§"/>
              <a:defRPr sz="3200" spc="-80" baseline="0">
                <a:latin typeface="Bahnschrift Light Condensed" panose="020B0502040204020203" pitchFamily="34" charset="0"/>
              </a:defRPr>
            </a:lvl1pPr>
            <a:lvl2pPr marL="896938" indent="-349250">
              <a:buFont typeface="Wingdings" panose="05000000000000000000" pitchFamily="2" charset="2"/>
              <a:buChar char="§"/>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42268139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va obrázky">
    <p:spTree>
      <p:nvGrpSpPr>
        <p:cNvPr id="1" name=""/>
        <p:cNvGrpSpPr/>
        <p:nvPr/>
      </p:nvGrpSpPr>
      <p:grpSpPr>
        <a:xfrm>
          <a:off x="0" y="0"/>
          <a:ext cx="0" cy="0"/>
          <a:chOff x="0" y="0"/>
          <a:chExt cx="0" cy="0"/>
        </a:xfrm>
      </p:grpSpPr>
      <p:sp>
        <p:nvSpPr>
          <p:cNvPr id="9" name="Picture Placeholder 10">
            <a:extLst>
              <a:ext uri="{FF2B5EF4-FFF2-40B4-BE49-F238E27FC236}">
                <a16:creationId xmlns:a16="http://schemas.microsoft.com/office/drawing/2014/main" id="{8D2BAE28-1B75-43C7-B35F-FFEC82AD4522}"/>
              </a:ext>
            </a:extLst>
          </p:cNvPr>
          <p:cNvSpPr>
            <a:spLocks noGrp="1"/>
          </p:cNvSpPr>
          <p:nvPr>
            <p:ph type="pic" sz="quarter" idx="14"/>
          </p:nvPr>
        </p:nvSpPr>
        <p:spPr>
          <a:xfrm>
            <a:off x="7837703" y="1489972"/>
            <a:ext cx="6270411" cy="5253728"/>
          </a:xfrm>
          <a:prstGeom prst="rect">
            <a:avLst/>
          </a:prstGeom>
        </p:spPr>
        <p:txBody>
          <a:bodyPr/>
          <a:lstStyle/>
          <a:p>
            <a:endParaRPr lang="sk-SK" dirty="0"/>
          </a:p>
        </p:txBody>
      </p:sp>
      <p:sp>
        <p:nvSpPr>
          <p:cNvPr id="11" name="Picture Placeholder 10">
            <a:extLst>
              <a:ext uri="{FF2B5EF4-FFF2-40B4-BE49-F238E27FC236}">
                <a16:creationId xmlns:a16="http://schemas.microsoft.com/office/drawing/2014/main" id="{2C282E54-D06C-4AB7-8BF9-A7C253DB1463}"/>
              </a:ext>
            </a:extLst>
          </p:cNvPr>
          <p:cNvSpPr>
            <a:spLocks noGrp="1"/>
          </p:cNvSpPr>
          <p:nvPr>
            <p:ph type="pic" sz="quarter" idx="15"/>
          </p:nvPr>
        </p:nvSpPr>
        <p:spPr>
          <a:xfrm>
            <a:off x="522287" y="1487936"/>
            <a:ext cx="6270411" cy="5253728"/>
          </a:xfrm>
          <a:prstGeom prst="rect">
            <a:avLst/>
          </a:prstGeom>
        </p:spPr>
        <p:txBody>
          <a:bodyPr/>
          <a:lstStyle/>
          <a:p>
            <a:endParaRPr lang="sk-SK" dirty="0"/>
          </a:p>
        </p:txBody>
      </p:sp>
    </p:spTree>
    <p:extLst>
      <p:ext uri="{BB962C8B-B14F-4D97-AF65-F5344CB8AC3E}">
        <p14:creationId xmlns:p14="http://schemas.microsoft.com/office/powerpoint/2010/main" val="13906955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pakovanie">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3C95BD98-86F7-4FC1-832E-4BF18E86FA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724" y="1506956"/>
            <a:ext cx="3144761" cy="5421568"/>
          </a:xfrm>
          <a:prstGeom prst="rect">
            <a:avLst/>
          </a:prstGeom>
        </p:spPr>
      </p:pic>
      <p:sp>
        <p:nvSpPr>
          <p:cNvPr id="20" name="TextBox 19">
            <a:extLst>
              <a:ext uri="{FF2B5EF4-FFF2-40B4-BE49-F238E27FC236}">
                <a16:creationId xmlns:a16="http://schemas.microsoft.com/office/drawing/2014/main" id="{CD5A425C-2C6E-44A7-B81E-A22B1595899D}"/>
              </a:ext>
            </a:extLst>
          </p:cNvPr>
          <p:cNvSpPr txBox="1"/>
          <p:nvPr userDrawn="1"/>
        </p:nvSpPr>
        <p:spPr>
          <a:xfrm>
            <a:off x="430848" y="1374907"/>
            <a:ext cx="6622097" cy="757130"/>
          </a:xfrm>
          <a:prstGeom prst="rect">
            <a:avLst/>
          </a:prstGeom>
          <a:noFill/>
        </p:spPr>
        <p:txBody>
          <a:bodyPr wrap="square" rtlCol="0">
            <a:spAutoFit/>
          </a:bodyPr>
          <a:lstStyle/>
          <a:p>
            <a:pPr>
              <a:lnSpc>
                <a:spcPct val="90000"/>
              </a:lnSpc>
            </a:pPr>
            <a:r>
              <a:rPr lang="en-US" sz="4800" cap="all" baseline="0" dirty="0" err="1">
                <a:latin typeface="+mj-lt"/>
              </a:rPr>
              <a:t>Opakovanie</a:t>
            </a:r>
            <a:endParaRPr lang="sk-SK" sz="4800" cap="all" baseline="0" dirty="0">
              <a:latin typeface="+mj-lt"/>
            </a:endParaRPr>
          </a:p>
        </p:txBody>
      </p:sp>
      <p:sp>
        <p:nvSpPr>
          <p:cNvPr id="5" name="numbers">
            <a:extLst>
              <a:ext uri="{FF2B5EF4-FFF2-40B4-BE49-F238E27FC236}">
                <a16:creationId xmlns:a16="http://schemas.microsoft.com/office/drawing/2014/main" id="{74A6198A-0A2D-46D4-913B-D5498C7F4786}"/>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9913673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kusia">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3C95BD98-86F7-4FC1-832E-4BF18E86FA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724" y="1506956"/>
            <a:ext cx="3144761" cy="5421568"/>
          </a:xfrm>
          <a:prstGeom prst="rect">
            <a:avLst/>
          </a:prstGeom>
        </p:spPr>
      </p:pic>
      <p:sp>
        <p:nvSpPr>
          <p:cNvPr id="20" name="TextBox 19">
            <a:extLst>
              <a:ext uri="{FF2B5EF4-FFF2-40B4-BE49-F238E27FC236}">
                <a16:creationId xmlns:a16="http://schemas.microsoft.com/office/drawing/2014/main" id="{CD5A425C-2C6E-44A7-B81E-A22B1595899D}"/>
              </a:ext>
            </a:extLst>
          </p:cNvPr>
          <p:cNvSpPr txBox="1"/>
          <p:nvPr userDrawn="1"/>
        </p:nvSpPr>
        <p:spPr>
          <a:xfrm>
            <a:off x="430848" y="1374907"/>
            <a:ext cx="6622097" cy="1007740"/>
          </a:xfrm>
          <a:prstGeom prst="rect">
            <a:avLst/>
          </a:prstGeom>
          <a:noFill/>
        </p:spPr>
        <p:txBody>
          <a:bodyPr wrap="square" rtlCol="0">
            <a:spAutoFit/>
          </a:bodyPr>
          <a:lstStyle/>
          <a:p>
            <a:pPr>
              <a:lnSpc>
                <a:spcPct val="90000"/>
              </a:lnSpc>
            </a:pPr>
            <a:r>
              <a:rPr lang="sk-SK" sz="4800" cap="all" baseline="0" dirty="0">
                <a:latin typeface="+mj-lt"/>
              </a:rPr>
              <a:t>DISKUSIA</a:t>
            </a:r>
          </a:p>
        </p:txBody>
      </p:sp>
      <p:sp>
        <p:nvSpPr>
          <p:cNvPr id="5" name="numbers">
            <a:extLst>
              <a:ext uri="{FF2B5EF4-FFF2-40B4-BE49-F238E27FC236}">
                <a16:creationId xmlns:a16="http://schemas.microsoft.com/office/drawing/2014/main" id="{3616D249-2E90-40AE-9B69-1A80ED57EE73}"/>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9655236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skusia + schodíky">
    <p:spTree>
      <p:nvGrpSpPr>
        <p:cNvPr id="1" name=""/>
        <p:cNvGrpSpPr/>
        <p:nvPr/>
      </p:nvGrpSpPr>
      <p:grpSpPr>
        <a:xfrm>
          <a:off x="0" y="0"/>
          <a:ext cx="0" cy="0"/>
          <a:chOff x="0" y="0"/>
          <a:chExt cx="0" cy="0"/>
        </a:xfrm>
      </p:grpSpPr>
      <p:pic>
        <p:nvPicPr>
          <p:cNvPr id="9" name="Picture 8" descr="A picture containing diagram&#10;&#10;Description automatically generated" hidden="1">
            <a:extLst>
              <a:ext uri="{FF2B5EF4-FFF2-40B4-BE49-F238E27FC236}">
                <a16:creationId xmlns:a16="http://schemas.microsoft.com/office/drawing/2014/main" id="{DEC1B763-9336-44FE-AB93-B38D2DE77A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pic>
        <p:nvPicPr>
          <p:cNvPr id="7" name="Graphic 6">
            <a:extLst>
              <a:ext uri="{FF2B5EF4-FFF2-40B4-BE49-F238E27FC236}">
                <a16:creationId xmlns:a16="http://schemas.microsoft.com/office/drawing/2014/main" id="{A743EDB4-C694-4627-BF7A-A7AEBB6A031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40724" y="1506956"/>
            <a:ext cx="3144761" cy="5421568"/>
          </a:xfrm>
          <a:prstGeom prst="rect">
            <a:avLst/>
          </a:prstGeom>
        </p:spPr>
      </p:pic>
      <p:sp>
        <p:nvSpPr>
          <p:cNvPr id="13" name="Picture Placeholder 10">
            <a:extLst>
              <a:ext uri="{FF2B5EF4-FFF2-40B4-BE49-F238E27FC236}">
                <a16:creationId xmlns:a16="http://schemas.microsoft.com/office/drawing/2014/main" id="{25670629-4F7E-460D-92E0-BFF4E49D3E09}"/>
              </a:ext>
            </a:extLst>
          </p:cNvPr>
          <p:cNvSpPr>
            <a:spLocks noGrp="1"/>
          </p:cNvSpPr>
          <p:nvPr>
            <p:ph type="pic" sz="quarter" idx="15" hasCustomPrompt="1"/>
          </p:nvPr>
        </p:nvSpPr>
        <p:spPr>
          <a:xfrm>
            <a:off x="510928" y="1322086"/>
            <a:ext cx="534236" cy="757505"/>
          </a:xfrm>
          <a:prstGeom prst="rect">
            <a:avLst/>
          </a:prstGeom>
        </p:spPr>
        <p:txBody>
          <a:bodyPr/>
          <a:lstStyle/>
          <a:p>
            <a:r>
              <a:rPr lang="sk-SK" dirty="0"/>
              <a:t> </a:t>
            </a:r>
          </a:p>
        </p:txBody>
      </p:sp>
      <p:sp>
        <p:nvSpPr>
          <p:cNvPr id="14" name="TextBox 13">
            <a:extLst>
              <a:ext uri="{FF2B5EF4-FFF2-40B4-BE49-F238E27FC236}">
                <a16:creationId xmlns:a16="http://schemas.microsoft.com/office/drawing/2014/main" id="{37B155BA-F181-4911-9AAA-51A06C86C8EF}"/>
              </a:ext>
            </a:extLst>
          </p:cNvPr>
          <p:cNvSpPr txBox="1"/>
          <p:nvPr userDrawn="1"/>
        </p:nvSpPr>
        <p:spPr>
          <a:xfrm>
            <a:off x="1213802" y="1374907"/>
            <a:ext cx="6622097" cy="1007740"/>
          </a:xfrm>
          <a:prstGeom prst="rect">
            <a:avLst/>
          </a:prstGeom>
          <a:noFill/>
        </p:spPr>
        <p:txBody>
          <a:bodyPr wrap="square" rtlCol="0">
            <a:spAutoFit/>
          </a:bodyPr>
          <a:lstStyle/>
          <a:p>
            <a:pPr>
              <a:lnSpc>
                <a:spcPct val="90000"/>
              </a:lnSpc>
            </a:pPr>
            <a:r>
              <a:rPr lang="sk-SK" sz="4800" cap="all" baseline="0" dirty="0">
                <a:latin typeface="+mj-lt"/>
              </a:rPr>
              <a:t>DISKUSIA</a:t>
            </a:r>
          </a:p>
        </p:txBody>
      </p:sp>
      <p:sp>
        <p:nvSpPr>
          <p:cNvPr id="8" name="numbers">
            <a:extLst>
              <a:ext uri="{FF2B5EF4-FFF2-40B4-BE49-F238E27FC236}">
                <a16:creationId xmlns:a16="http://schemas.microsoft.com/office/drawing/2014/main" id="{18C79284-125E-4B35-BA35-2BC2CEE9767F}"/>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41114138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Hocijaký nadpis">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3C95BD98-86F7-4FC1-832E-4BF18E86FA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724" y="1506956"/>
            <a:ext cx="3144761" cy="5421568"/>
          </a:xfrm>
          <a:prstGeom prst="rect">
            <a:avLst/>
          </a:prstGeom>
        </p:spPr>
      </p:pic>
      <p:sp>
        <p:nvSpPr>
          <p:cNvPr id="10" name="Text Placeholder 6">
            <a:extLst>
              <a:ext uri="{FF2B5EF4-FFF2-40B4-BE49-F238E27FC236}">
                <a16:creationId xmlns:a16="http://schemas.microsoft.com/office/drawing/2014/main" id="{3B02E730-03A5-46DD-B53A-2D6AE0DAFD39}"/>
              </a:ext>
            </a:extLst>
          </p:cNvPr>
          <p:cNvSpPr>
            <a:spLocks noGrp="1"/>
          </p:cNvSpPr>
          <p:nvPr>
            <p:ph type="body" sz="quarter" idx="11" hasCustomPrompt="1"/>
          </p:nvPr>
        </p:nvSpPr>
        <p:spPr>
          <a:xfrm>
            <a:off x="430212" y="1317625"/>
            <a:ext cx="7405051" cy="914400"/>
          </a:xfrm>
          <a:prstGeom prst="rect">
            <a:avLst/>
          </a:prstGeom>
        </p:spPr>
        <p:txBody>
          <a:bodyPr/>
          <a:lstStyle>
            <a:lvl1pPr>
              <a:lnSpc>
                <a:spcPct val="100000"/>
              </a:lnSpc>
              <a:defRPr sz="4800">
                <a:latin typeface="+mj-lt"/>
              </a:defRPr>
            </a:lvl1pPr>
          </a:lstStyle>
          <a:p>
            <a:pPr lvl="0"/>
            <a:r>
              <a:rPr lang="sk-SK" dirty="0"/>
              <a:t>NADPIS</a:t>
            </a:r>
          </a:p>
        </p:txBody>
      </p:sp>
      <p:sp>
        <p:nvSpPr>
          <p:cNvPr id="5" name="numbers">
            <a:extLst>
              <a:ext uri="{FF2B5EF4-FFF2-40B4-BE49-F238E27FC236}">
                <a16:creationId xmlns:a16="http://schemas.microsoft.com/office/drawing/2014/main" id="{6E0D704B-DC85-4BDD-A845-BFBD0AA90A10}"/>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9710129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ocijaký nadpis + schodíky">
    <p:spTree>
      <p:nvGrpSpPr>
        <p:cNvPr id="1" name=""/>
        <p:cNvGrpSpPr/>
        <p:nvPr/>
      </p:nvGrpSpPr>
      <p:grpSpPr>
        <a:xfrm>
          <a:off x="0" y="0"/>
          <a:ext cx="0" cy="0"/>
          <a:chOff x="0" y="0"/>
          <a:chExt cx="0" cy="0"/>
        </a:xfrm>
      </p:grpSpPr>
      <p:pic>
        <p:nvPicPr>
          <p:cNvPr id="9" name="Picture 8" descr="A picture containing diagram&#10;&#10;Description automatically generated" hidden="1">
            <a:extLst>
              <a:ext uri="{FF2B5EF4-FFF2-40B4-BE49-F238E27FC236}">
                <a16:creationId xmlns:a16="http://schemas.microsoft.com/office/drawing/2014/main" id="{DEC1B763-9336-44FE-AB93-B38D2DE77A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pic>
        <p:nvPicPr>
          <p:cNvPr id="7" name="Graphic 6">
            <a:extLst>
              <a:ext uri="{FF2B5EF4-FFF2-40B4-BE49-F238E27FC236}">
                <a16:creationId xmlns:a16="http://schemas.microsoft.com/office/drawing/2014/main" id="{A743EDB4-C694-4627-BF7A-A7AEBB6A031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40724" y="1506956"/>
            <a:ext cx="3144761" cy="5421568"/>
          </a:xfrm>
          <a:prstGeom prst="rect">
            <a:avLst/>
          </a:prstGeom>
        </p:spPr>
      </p:pic>
      <p:sp>
        <p:nvSpPr>
          <p:cNvPr id="13" name="Picture Placeholder 10">
            <a:extLst>
              <a:ext uri="{FF2B5EF4-FFF2-40B4-BE49-F238E27FC236}">
                <a16:creationId xmlns:a16="http://schemas.microsoft.com/office/drawing/2014/main" id="{25670629-4F7E-460D-92E0-BFF4E49D3E09}"/>
              </a:ext>
            </a:extLst>
          </p:cNvPr>
          <p:cNvSpPr>
            <a:spLocks noGrp="1"/>
          </p:cNvSpPr>
          <p:nvPr>
            <p:ph type="pic" sz="quarter" idx="15" hasCustomPrompt="1"/>
          </p:nvPr>
        </p:nvSpPr>
        <p:spPr>
          <a:xfrm>
            <a:off x="510928" y="1322086"/>
            <a:ext cx="534236" cy="757505"/>
          </a:xfrm>
          <a:prstGeom prst="rect">
            <a:avLst/>
          </a:prstGeom>
        </p:spPr>
        <p:txBody>
          <a:bodyPr/>
          <a:lstStyle/>
          <a:p>
            <a:r>
              <a:rPr lang="sk-SK" dirty="0"/>
              <a:t> </a:t>
            </a:r>
          </a:p>
        </p:txBody>
      </p:sp>
      <p:sp>
        <p:nvSpPr>
          <p:cNvPr id="8" name="Text Placeholder 6">
            <a:extLst>
              <a:ext uri="{FF2B5EF4-FFF2-40B4-BE49-F238E27FC236}">
                <a16:creationId xmlns:a16="http://schemas.microsoft.com/office/drawing/2014/main" id="{D3C9A3C2-9CD3-4323-B324-D44844AE9BEF}"/>
              </a:ext>
            </a:extLst>
          </p:cNvPr>
          <p:cNvSpPr>
            <a:spLocks noGrp="1"/>
          </p:cNvSpPr>
          <p:nvPr>
            <p:ph type="body" sz="quarter" idx="11" hasCustomPrompt="1"/>
          </p:nvPr>
        </p:nvSpPr>
        <p:spPr>
          <a:xfrm>
            <a:off x="1223842" y="1322086"/>
            <a:ext cx="7405051" cy="914400"/>
          </a:xfrm>
          <a:prstGeom prst="rect">
            <a:avLst/>
          </a:prstGeom>
        </p:spPr>
        <p:txBody>
          <a:bodyPr/>
          <a:lstStyle>
            <a:lvl1pPr>
              <a:lnSpc>
                <a:spcPct val="100000"/>
              </a:lnSpc>
              <a:defRPr sz="4800">
                <a:latin typeface="+mj-lt"/>
              </a:defRPr>
            </a:lvl1pPr>
          </a:lstStyle>
          <a:p>
            <a:pPr lvl="0"/>
            <a:r>
              <a:rPr lang="sk-SK" dirty="0"/>
              <a:t>NADPIS</a:t>
            </a:r>
          </a:p>
        </p:txBody>
      </p:sp>
      <p:sp>
        <p:nvSpPr>
          <p:cNvPr id="10" name="numbers">
            <a:extLst>
              <a:ext uri="{FF2B5EF4-FFF2-40B4-BE49-F238E27FC236}">
                <a16:creationId xmlns:a16="http://schemas.microsoft.com/office/drawing/2014/main" id="{306CF6D3-396C-4DAB-BAB6-A4851EF64F23}"/>
              </a:ext>
            </a:extLst>
          </p:cNvPr>
          <p:cNvSpPr>
            <a:spLocks noGrp="1"/>
          </p:cNvSpPr>
          <p:nvPr>
            <p:ph type="body" sz="half" idx="2" hasCustomPrompt="1"/>
          </p:nvPr>
        </p:nvSpPr>
        <p:spPr>
          <a:xfrm>
            <a:off x="430847" y="2499140"/>
            <a:ext cx="819804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9290001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Nadpis + výričník">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B9F47662-9933-4E8A-A99A-C65BF0D5459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44029" y="1152938"/>
            <a:ext cx="4540828" cy="6142085"/>
          </a:xfrm>
          <a:prstGeom prst="rect">
            <a:avLst/>
          </a:prstGeom>
        </p:spPr>
      </p:pic>
      <p:sp>
        <p:nvSpPr>
          <p:cNvPr id="10" name="Text Placeholder 6">
            <a:extLst>
              <a:ext uri="{FF2B5EF4-FFF2-40B4-BE49-F238E27FC236}">
                <a16:creationId xmlns:a16="http://schemas.microsoft.com/office/drawing/2014/main" id="{3B02E730-03A5-46DD-B53A-2D6AE0DAFD39}"/>
              </a:ext>
            </a:extLst>
          </p:cNvPr>
          <p:cNvSpPr>
            <a:spLocks noGrp="1"/>
          </p:cNvSpPr>
          <p:nvPr>
            <p:ph type="body" sz="quarter" idx="11" hasCustomPrompt="1"/>
          </p:nvPr>
        </p:nvSpPr>
        <p:spPr>
          <a:xfrm>
            <a:off x="430212" y="1317625"/>
            <a:ext cx="7405051" cy="914400"/>
          </a:xfrm>
          <a:prstGeom prst="rect">
            <a:avLst/>
          </a:prstGeom>
        </p:spPr>
        <p:txBody>
          <a:bodyPr/>
          <a:lstStyle>
            <a:lvl1pPr>
              <a:lnSpc>
                <a:spcPct val="100000"/>
              </a:lnSpc>
              <a:defRPr sz="4800">
                <a:latin typeface="+mj-lt"/>
              </a:defRPr>
            </a:lvl1pPr>
          </a:lstStyle>
          <a:p>
            <a:pPr lvl="0"/>
            <a:r>
              <a:rPr lang="sk-SK" dirty="0"/>
              <a:t>NADPIS</a:t>
            </a:r>
          </a:p>
        </p:txBody>
      </p:sp>
      <p:sp>
        <p:nvSpPr>
          <p:cNvPr id="5" name="numbers">
            <a:extLst>
              <a:ext uri="{FF2B5EF4-FFF2-40B4-BE49-F238E27FC236}">
                <a16:creationId xmlns:a16="http://schemas.microsoft.com/office/drawing/2014/main" id="{BC3F7309-8EA0-4821-ACFD-E0BF69521D96}"/>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4218668329"/>
      </p:ext>
    </p:extLst>
  </p:cSld>
  <p:clrMapOvr>
    <a:masterClrMapping/>
  </p:clrMapOvr>
  <p:extLst>
    <p:ext uri="{DCECCB84-F9BA-43D5-87BE-67443E8EF086}">
      <p15:sldGuideLst xmlns:p15="http://schemas.microsoft.com/office/powerpoint/2012/main">
        <p15:guide id="1" orient="horz"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Nadpis + schodíky + výkričník">
    <p:spTree>
      <p:nvGrpSpPr>
        <p:cNvPr id="1" name=""/>
        <p:cNvGrpSpPr/>
        <p:nvPr/>
      </p:nvGrpSpPr>
      <p:grpSpPr>
        <a:xfrm>
          <a:off x="0" y="0"/>
          <a:ext cx="0" cy="0"/>
          <a:chOff x="0" y="0"/>
          <a:chExt cx="0" cy="0"/>
        </a:xfrm>
      </p:grpSpPr>
      <p:pic>
        <p:nvPicPr>
          <p:cNvPr id="9" name="Picture 8" descr="A picture containing diagram&#10;&#10;Description automatically generated" hidden="1">
            <a:extLst>
              <a:ext uri="{FF2B5EF4-FFF2-40B4-BE49-F238E27FC236}">
                <a16:creationId xmlns:a16="http://schemas.microsoft.com/office/drawing/2014/main" id="{DEC1B763-9336-44FE-AB93-B38D2DE77A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13" name="Picture Placeholder 10">
            <a:extLst>
              <a:ext uri="{FF2B5EF4-FFF2-40B4-BE49-F238E27FC236}">
                <a16:creationId xmlns:a16="http://schemas.microsoft.com/office/drawing/2014/main" id="{25670629-4F7E-460D-92E0-BFF4E49D3E09}"/>
              </a:ext>
            </a:extLst>
          </p:cNvPr>
          <p:cNvSpPr>
            <a:spLocks noGrp="1"/>
          </p:cNvSpPr>
          <p:nvPr>
            <p:ph type="pic" sz="quarter" idx="15" hasCustomPrompt="1"/>
          </p:nvPr>
        </p:nvSpPr>
        <p:spPr>
          <a:xfrm>
            <a:off x="510928" y="1322086"/>
            <a:ext cx="534236" cy="757505"/>
          </a:xfrm>
          <a:prstGeom prst="rect">
            <a:avLst/>
          </a:prstGeom>
        </p:spPr>
        <p:txBody>
          <a:bodyPr/>
          <a:lstStyle/>
          <a:p>
            <a:r>
              <a:rPr lang="sk-SK" dirty="0"/>
              <a:t> </a:t>
            </a:r>
          </a:p>
        </p:txBody>
      </p:sp>
      <p:sp>
        <p:nvSpPr>
          <p:cNvPr id="8" name="Text Placeholder 6">
            <a:extLst>
              <a:ext uri="{FF2B5EF4-FFF2-40B4-BE49-F238E27FC236}">
                <a16:creationId xmlns:a16="http://schemas.microsoft.com/office/drawing/2014/main" id="{D3C9A3C2-9CD3-4323-B324-D44844AE9BEF}"/>
              </a:ext>
            </a:extLst>
          </p:cNvPr>
          <p:cNvSpPr>
            <a:spLocks noGrp="1"/>
          </p:cNvSpPr>
          <p:nvPr>
            <p:ph type="body" sz="quarter" idx="11" hasCustomPrompt="1"/>
          </p:nvPr>
        </p:nvSpPr>
        <p:spPr>
          <a:xfrm>
            <a:off x="1223842" y="1322086"/>
            <a:ext cx="7405051" cy="914400"/>
          </a:xfrm>
          <a:prstGeom prst="rect">
            <a:avLst/>
          </a:prstGeom>
        </p:spPr>
        <p:txBody>
          <a:bodyPr/>
          <a:lstStyle>
            <a:lvl1pPr>
              <a:lnSpc>
                <a:spcPct val="100000"/>
              </a:lnSpc>
              <a:defRPr sz="4800">
                <a:latin typeface="+mj-lt"/>
              </a:defRPr>
            </a:lvl1pPr>
          </a:lstStyle>
          <a:p>
            <a:pPr lvl="0"/>
            <a:r>
              <a:rPr lang="sk-SK" dirty="0"/>
              <a:t>NADPIS</a:t>
            </a:r>
          </a:p>
        </p:txBody>
      </p:sp>
      <p:pic>
        <p:nvPicPr>
          <p:cNvPr id="11" name="Graphic 10">
            <a:extLst>
              <a:ext uri="{FF2B5EF4-FFF2-40B4-BE49-F238E27FC236}">
                <a16:creationId xmlns:a16="http://schemas.microsoft.com/office/drawing/2014/main" id="{7961809E-EB15-4CA8-96C6-8C1C7F3A660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44029" y="1152938"/>
            <a:ext cx="4540828" cy="6142085"/>
          </a:xfrm>
          <a:prstGeom prst="rect">
            <a:avLst/>
          </a:prstGeom>
        </p:spPr>
      </p:pic>
      <p:sp>
        <p:nvSpPr>
          <p:cNvPr id="7" name="numbers">
            <a:extLst>
              <a:ext uri="{FF2B5EF4-FFF2-40B4-BE49-F238E27FC236}">
                <a16:creationId xmlns:a16="http://schemas.microsoft.com/office/drawing/2014/main" id="{F4D7EFE8-CD06-424D-9F0E-DD5F328F75B8}"/>
              </a:ext>
            </a:extLst>
          </p:cNvPr>
          <p:cNvSpPr>
            <a:spLocks noGrp="1"/>
          </p:cNvSpPr>
          <p:nvPr>
            <p:ph type="body" sz="half" idx="2" hasCustomPrompt="1"/>
          </p:nvPr>
        </p:nvSpPr>
        <p:spPr>
          <a:xfrm>
            <a:off x="430847" y="2499140"/>
            <a:ext cx="819804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8054006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Nadpis + veľké schody">
    <p:spTree>
      <p:nvGrpSpPr>
        <p:cNvPr id="1" name=""/>
        <p:cNvGrpSpPr/>
        <p:nvPr/>
      </p:nvGrpSpPr>
      <p:grpSpPr>
        <a:xfrm>
          <a:off x="0" y="0"/>
          <a:ext cx="0" cy="0"/>
          <a:chOff x="0" y="0"/>
          <a:chExt cx="0" cy="0"/>
        </a:xfrm>
      </p:grpSpPr>
      <p:pic>
        <p:nvPicPr>
          <p:cNvPr id="8" name="Picture 7" descr="Text, letter&#10;&#10;Description automatically generated" hidden="1">
            <a:extLst>
              <a:ext uri="{FF2B5EF4-FFF2-40B4-BE49-F238E27FC236}">
                <a16:creationId xmlns:a16="http://schemas.microsoft.com/office/drawing/2014/main" id="{49DA6205-9126-4DF5-8DC5-22775E0BDA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pic>
        <p:nvPicPr>
          <p:cNvPr id="7" name="Graphic 6">
            <a:extLst>
              <a:ext uri="{FF2B5EF4-FFF2-40B4-BE49-F238E27FC236}">
                <a16:creationId xmlns:a16="http://schemas.microsoft.com/office/drawing/2014/main" id="{5A573B51-BEC7-41D8-9C5C-D4B9282F20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28605" y="2031365"/>
            <a:ext cx="3144761" cy="4515877"/>
          </a:xfrm>
          <a:prstGeom prst="rect">
            <a:avLst/>
          </a:prstGeom>
        </p:spPr>
      </p:pic>
      <p:sp>
        <p:nvSpPr>
          <p:cNvPr id="9" name="Text Placeholder 6">
            <a:extLst>
              <a:ext uri="{FF2B5EF4-FFF2-40B4-BE49-F238E27FC236}">
                <a16:creationId xmlns:a16="http://schemas.microsoft.com/office/drawing/2014/main" id="{E3E786D0-4FF6-4FC1-A563-68B4DA6DC5D4}"/>
              </a:ext>
            </a:extLst>
          </p:cNvPr>
          <p:cNvSpPr>
            <a:spLocks noGrp="1"/>
          </p:cNvSpPr>
          <p:nvPr>
            <p:ph type="body" sz="quarter" idx="11" hasCustomPrompt="1"/>
          </p:nvPr>
        </p:nvSpPr>
        <p:spPr>
          <a:xfrm>
            <a:off x="430212" y="1317625"/>
            <a:ext cx="7405051" cy="914400"/>
          </a:xfrm>
          <a:prstGeom prst="rect">
            <a:avLst/>
          </a:prstGeom>
        </p:spPr>
        <p:txBody>
          <a:bodyPr/>
          <a:lstStyle>
            <a:lvl1pPr>
              <a:lnSpc>
                <a:spcPct val="100000"/>
              </a:lnSpc>
              <a:defRPr sz="4800">
                <a:latin typeface="+mj-lt"/>
              </a:defRPr>
            </a:lvl1pPr>
          </a:lstStyle>
          <a:p>
            <a:pPr lvl="0"/>
            <a:r>
              <a:rPr lang="sk-SK" dirty="0"/>
              <a:t>NADPIS</a:t>
            </a:r>
          </a:p>
        </p:txBody>
      </p:sp>
      <p:sp>
        <p:nvSpPr>
          <p:cNvPr id="10" name="numbers">
            <a:extLst>
              <a:ext uri="{FF2B5EF4-FFF2-40B4-BE49-F238E27FC236}">
                <a16:creationId xmlns:a16="http://schemas.microsoft.com/office/drawing/2014/main" id="{890547F1-8F8F-4222-867E-9C4DFDD51833}"/>
              </a:ext>
            </a:extLst>
          </p:cNvPr>
          <p:cNvSpPr>
            <a:spLocks noGrp="1"/>
          </p:cNvSpPr>
          <p:nvPr>
            <p:ph type="body" sz="half" idx="2" hasCustomPrompt="1"/>
          </p:nvPr>
        </p:nvSpPr>
        <p:spPr>
          <a:xfrm>
            <a:off x="430848" y="2499140"/>
            <a:ext cx="7417752"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42935612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Nadpis + schody + schodíky">
    <p:spTree>
      <p:nvGrpSpPr>
        <p:cNvPr id="1" name=""/>
        <p:cNvGrpSpPr/>
        <p:nvPr/>
      </p:nvGrpSpPr>
      <p:grpSpPr>
        <a:xfrm>
          <a:off x="0" y="0"/>
          <a:ext cx="0" cy="0"/>
          <a:chOff x="0" y="0"/>
          <a:chExt cx="0" cy="0"/>
        </a:xfrm>
      </p:grpSpPr>
      <p:pic>
        <p:nvPicPr>
          <p:cNvPr id="8" name="Picture 7" descr="Text, letter&#10;&#10;Description automatically generated" hidden="1">
            <a:extLst>
              <a:ext uri="{FF2B5EF4-FFF2-40B4-BE49-F238E27FC236}">
                <a16:creationId xmlns:a16="http://schemas.microsoft.com/office/drawing/2014/main" id="{49DA6205-9126-4DF5-8DC5-22775E0BDA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pic>
        <p:nvPicPr>
          <p:cNvPr id="7" name="Graphic 6">
            <a:extLst>
              <a:ext uri="{FF2B5EF4-FFF2-40B4-BE49-F238E27FC236}">
                <a16:creationId xmlns:a16="http://schemas.microsoft.com/office/drawing/2014/main" id="{5A573B51-BEC7-41D8-9C5C-D4B9282F20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28605" y="2031365"/>
            <a:ext cx="3144761" cy="4515877"/>
          </a:xfrm>
          <a:prstGeom prst="rect">
            <a:avLst/>
          </a:prstGeom>
        </p:spPr>
      </p:pic>
      <p:sp>
        <p:nvSpPr>
          <p:cNvPr id="10" name="Picture Placeholder 10">
            <a:extLst>
              <a:ext uri="{FF2B5EF4-FFF2-40B4-BE49-F238E27FC236}">
                <a16:creationId xmlns:a16="http://schemas.microsoft.com/office/drawing/2014/main" id="{57EE82F0-45C0-4A43-8B7E-5C1029577A99}"/>
              </a:ext>
            </a:extLst>
          </p:cNvPr>
          <p:cNvSpPr>
            <a:spLocks noGrp="1"/>
          </p:cNvSpPr>
          <p:nvPr>
            <p:ph type="pic" sz="quarter" idx="15" hasCustomPrompt="1"/>
          </p:nvPr>
        </p:nvSpPr>
        <p:spPr>
          <a:xfrm>
            <a:off x="510928" y="1322086"/>
            <a:ext cx="534236" cy="757505"/>
          </a:xfrm>
          <a:prstGeom prst="rect">
            <a:avLst/>
          </a:prstGeom>
        </p:spPr>
        <p:txBody>
          <a:bodyPr/>
          <a:lstStyle/>
          <a:p>
            <a:r>
              <a:rPr lang="sk-SK" dirty="0"/>
              <a:t> </a:t>
            </a:r>
          </a:p>
        </p:txBody>
      </p:sp>
      <p:sp>
        <p:nvSpPr>
          <p:cNvPr id="11" name="Text Placeholder 6">
            <a:extLst>
              <a:ext uri="{FF2B5EF4-FFF2-40B4-BE49-F238E27FC236}">
                <a16:creationId xmlns:a16="http://schemas.microsoft.com/office/drawing/2014/main" id="{9F47E9A3-46DB-43C6-A85B-FF5CCA6260C0}"/>
              </a:ext>
            </a:extLst>
          </p:cNvPr>
          <p:cNvSpPr>
            <a:spLocks noGrp="1"/>
          </p:cNvSpPr>
          <p:nvPr>
            <p:ph type="body" sz="quarter" idx="11" hasCustomPrompt="1"/>
          </p:nvPr>
        </p:nvSpPr>
        <p:spPr>
          <a:xfrm>
            <a:off x="1223842" y="1322086"/>
            <a:ext cx="7405051" cy="914400"/>
          </a:xfrm>
          <a:prstGeom prst="rect">
            <a:avLst/>
          </a:prstGeom>
        </p:spPr>
        <p:txBody>
          <a:bodyPr/>
          <a:lstStyle>
            <a:lvl1pPr>
              <a:lnSpc>
                <a:spcPct val="100000"/>
              </a:lnSpc>
              <a:defRPr sz="4800">
                <a:latin typeface="+mj-lt"/>
              </a:defRPr>
            </a:lvl1pPr>
          </a:lstStyle>
          <a:p>
            <a:pPr lvl="0"/>
            <a:r>
              <a:rPr lang="sk-SK" dirty="0"/>
              <a:t>NADPIS</a:t>
            </a:r>
          </a:p>
        </p:txBody>
      </p:sp>
      <p:sp>
        <p:nvSpPr>
          <p:cNvPr id="12" name="numbers">
            <a:extLst>
              <a:ext uri="{FF2B5EF4-FFF2-40B4-BE49-F238E27FC236}">
                <a16:creationId xmlns:a16="http://schemas.microsoft.com/office/drawing/2014/main" id="{5AED4944-45FE-4F0F-BFBF-1CF9660AADBA}"/>
              </a:ext>
            </a:extLst>
          </p:cNvPr>
          <p:cNvSpPr>
            <a:spLocks noGrp="1"/>
          </p:cNvSpPr>
          <p:nvPr>
            <p:ph type="body" sz="half" idx="2" hasCustomPrompt="1"/>
          </p:nvPr>
        </p:nvSpPr>
        <p:spPr>
          <a:xfrm>
            <a:off x="430847" y="2499140"/>
            <a:ext cx="8198045" cy="4585138"/>
          </a:xfrm>
          <a:prstGeom prst="rect">
            <a:avLst/>
          </a:prstGeom>
        </p:spPr>
        <p:txBody>
          <a:bodyPr/>
          <a:lstStyle>
            <a:lvl1pPr marL="357188" indent="-357188">
              <a:lnSpc>
                <a:spcPct val="125000"/>
              </a:lnSpc>
              <a:spcBef>
                <a:spcPts val="0"/>
              </a:spcBef>
              <a:buSzPct val="94000"/>
              <a:buFont typeface="+mj-lt"/>
              <a:buAutoNum type="arabicPeriod"/>
              <a:defRPr sz="3200" spc="-80" baseline="0">
                <a:latin typeface="Bahnschrift Light Condensed" panose="020B0502040204020203" pitchFamily="34" charset="0"/>
              </a:defRPr>
            </a:lvl1pPr>
            <a:lvl2pPr marL="896938" indent="-349250">
              <a:buFont typeface="+mj-lt"/>
              <a:buAutoNum type="arabicPeriod"/>
              <a:defRPr sz="2400">
                <a:solidFill>
                  <a:schemeClr val="tx1"/>
                </a:solidFill>
                <a:latin typeface="Bahnschrift Light Condensed" panose="020B0502040204020203" pitchFamily="34" charset="0"/>
              </a:defRPr>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1"/>
            <a:r>
              <a:rPr lang="sk-SK" dirty="0"/>
              <a:t>veta</a:t>
            </a:r>
          </a:p>
          <a:p>
            <a:pPr lvl="0"/>
            <a:r>
              <a:rPr lang="sk-SK" dirty="0"/>
              <a:t>veta</a:t>
            </a:r>
          </a:p>
          <a:p>
            <a:pPr lvl="0"/>
            <a:r>
              <a:rPr lang="sk-SK" dirty="0"/>
              <a:t>veta</a:t>
            </a:r>
          </a:p>
          <a:p>
            <a:pPr lvl="0"/>
            <a:r>
              <a:rPr lang="sk-SK" dirty="0"/>
              <a:t>veta</a:t>
            </a:r>
            <a:endParaRPr lang="en-US" dirty="0"/>
          </a:p>
        </p:txBody>
      </p:sp>
    </p:spTree>
    <p:extLst>
      <p:ext uri="{BB962C8B-B14F-4D97-AF65-F5344CB8AC3E}">
        <p14:creationId xmlns:p14="http://schemas.microsoft.com/office/powerpoint/2010/main" val="19675717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Nadpis + náročnosť + schody">
    <p:spTree>
      <p:nvGrpSpPr>
        <p:cNvPr id="1" name=""/>
        <p:cNvGrpSpPr/>
        <p:nvPr/>
      </p:nvGrpSpPr>
      <p:grpSpPr>
        <a:xfrm>
          <a:off x="0" y="0"/>
          <a:ext cx="0" cy="0"/>
          <a:chOff x="0" y="0"/>
          <a:chExt cx="0" cy="0"/>
        </a:xfrm>
      </p:grpSpPr>
      <p:sp>
        <p:nvSpPr>
          <p:cNvPr id="14" name="Picture Placeholder 3">
            <a:extLst>
              <a:ext uri="{FF2B5EF4-FFF2-40B4-BE49-F238E27FC236}">
                <a16:creationId xmlns:a16="http://schemas.microsoft.com/office/drawing/2014/main" id="{3360C98D-6A43-494D-88E1-43952D710012}"/>
              </a:ext>
            </a:extLst>
          </p:cNvPr>
          <p:cNvSpPr>
            <a:spLocks noGrp="1"/>
          </p:cNvSpPr>
          <p:nvPr>
            <p:ph type="pic" sz="quarter" idx="13" hasCustomPrompt="1"/>
          </p:nvPr>
        </p:nvSpPr>
        <p:spPr>
          <a:xfrm>
            <a:off x="416836" y="3477882"/>
            <a:ext cx="285139" cy="364780"/>
          </a:xfrm>
          <a:prstGeom prst="rect">
            <a:avLst/>
          </a:prstGeom>
          <a:blipFill dpi="0" rotWithShape="1">
            <a:blip r:embed="rId2">
              <a:extLst>
                <a:ext uri="{96DAC541-7B7A-43D3-8B79-37D633B846F1}">
                  <asvg:svgBlip xmlns:asvg="http://schemas.microsoft.com/office/drawing/2016/SVG/main" r:embed="rId3"/>
                </a:ext>
              </a:extLst>
            </a:blip>
            <a:srcRect/>
            <a:stretch>
              <a:fillRect/>
            </a:stretch>
          </a:blipFill>
        </p:spPr>
        <p:txBody>
          <a:bodyPr/>
          <a:lstStyle/>
          <a:p>
            <a:r>
              <a:rPr lang="sk-SK" dirty="0"/>
              <a:t> </a:t>
            </a:r>
          </a:p>
        </p:txBody>
      </p:sp>
      <p:sp>
        <p:nvSpPr>
          <p:cNvPr id="10" name="Picture Placeholder 3">
            <a:extLst>
              <a:ext uri="{FF2B5EF4-FFF2-40B4-BE49-F238E27FC236}">
                <a16:creationId xmlns:a16="http://schemas.microsoft.com/office/drawing/2014/main" id="{21DDAD0A-7D0D-4B6F-8C3E-486D7FE29A3F}"/>
              </a:ext>
            </a:extLst>
          </p:cNvPr>
          <p:cNvSpPr>
            <a:spLocks noGrp="1"/>
          </p:cNvSpPr>
          <p:nvPr>
            <p:ph type="pic" sz="quarter" idx="12" hasCustomPrompt="1"/>
          </p:nvPr>
        </p:nvSpPr>
        <p:spPr>
          <a:xfrm>
            <a:off x="414779" y="4044136"/>
            <a:ext cx="393853" cy="524446"/>
          </a:xfrm>
          <a:prstGeom prst="rect">
            <a:avLst/>
          </a:prstGeom>
          <a:blipFill dpi="0" rotWithShape="1">
            <a:blip r:embed="rId4">
              <a:extLst>
                <a:ext uri="{96DAC541-7B7A-43D3-8B79-37D633B846F1}">
                  <asvg:svgBlip xmlns:asvg="http://schemas.microsoft.com/office/drawing/2016/SVG/main" r:embed="rId5"/>
                </a:ext>
              </a:extLst>
            </a:blip>
            <a:srcRect/>
            <a:stretch>
              <a:fillRect/>
            </a:stretch>
          </a:blipFill>
        </p:spPr>
        <p:txBody>
          <a:bodyPr/>
          <a:lstStyle/>
          <a:p>
            <a:r>
              <a:rPr lang="sk-SK" dirty="0"/>
              <a:t> </a:t>
            </a:r>
          </a:p>
        </p:txBody>
      </p:sp>
      <p:pic>
        <p:nvPicPr>
          <p:cNvPr id="8" name="Picture 7" descr="Text, letter&#10;&#10;Description automatically generated" hidden="1">
            <a:extLst>
              <a:ext uri="{FF2B5EF4-FFF2-40B4-BE49-F238E27FC236}">
                <a16:creationId xmlns:a16="http://schemas.microsoft.com/office/drawing/2014/main" id="{49DA6205-9126-4DF5-8DC5-22775E0BDA9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5" name="numbers">
            <a:extLst>
              <a:ext uri="{FF2B5EF4-FFF2-40B4-BE49-F238E27FC236}">
                <a16:creationId xmlns:a16="http://schemas.microsoft.com/office/drawing/2014/main" id="{D0CC2BFD-E715-4F0F-A12A-86581A6E2AAD}"/>
              </a:ext>
            </a:extLst>
          </p:cNvPr>
          <p:cNvSpPr>
            <a:spLocks noGrp="1"/>
          </p:cNvSpPr>
          <p:nvPr>
            <p:ph type="body" sz="half" idx="2" hasCustomPrompt="1"/>
          </p:nvPr>
        </p:nvSpPr>
        <p:spPr>
          <a:xfrm>
            <a:off x="968538" y="2499140"/>
            <a:ext cx="6866725" cy="4585138"/>
          </a:xfrm>
          <a:prstGeom prst="rect">
            <a:avLst/>
          </a:prstGeom>
        </p:spPr>
        <p:txBody>
          <a:bodyPr/>
          <a:lstStyle>
            <a:lvl1pPr marL="0" indent="0">
              <a:lnSpc>
                <a:spcPct val="150000"/>
              </a:lnSpc>
              <a:spcBef>
                <a:spcPts val="0"/>
              </a:spcBef>
              <a:buSzPct val="94000"/>
              <a:buFontTx/>
              <a:buNone/>
              <a:defRPr sz="3200" spc="-80" baseline="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Veta</a:t>
            </a:r>
          </a:p>
          <a:p>
            <a:pPr lvl="0"/>
            <a:r>
              <a:rPr lang="sk-SK" dirty="0"/>
              <a:t>Veta</a:t>
            </a:r>
          </a:p>
          <a:p>
            <a:pPr lvl="0"/>
            <a:r>
              <a:rPr lang="sk-SK" dirty="0"/>
              <a:t>Veta</a:t>
            </a:r>
          </a:p>
          <a:p>
            <a:pPr lvl="0"/>
            <a:r>
              <a:rPr lang="sk-SK" dirty="0"/>
              <a:t>Veta</a:t>
            </a:r>
          </a:p>
          <a:p>
            <a:pPr lvl="0"/>
            <a:r>
              <a:rPr lang="sk-SK" dirty="0"/>
              <a:t>Veta</a:t>
            </a:r>
            <a:endParaRPr lang="en-US" dirty="0"/>
          </a:p>
        </p:txBody>
      </p:sp>
      <p:pic>
        <p:nvPicPr>
          <p:cNvPr id="28" name="Graphic 27">
            <a:extLst>
              <a:ext uri="{FF2B5EF4-FFF2-40B4-BE49-F238E27FC236}">
                <a16:creationId xmlns:a16="http://schemas.microsoft.com/office/drawing/2014/main" id="{E0DA9444-7727-4B05-8EAD-D39B8F128962}"/>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16836" y="2904879"/>
            <a:ext cx="193475" cy="216693"/>
          </a:xfrm>
          <a:prstGeom prst="rect">
            <a:avLst/>
          </a:prstGeom>
        </p:spPr>
      </p:pic>
      <p:sp>
        <p:nvSpPr>
          <p:cNvPr id="16" name="Picture Placeholder 3">
            <a:extLst>
              <a:ext uri="{FF2B5EF4-FFF2-40B4-BE49-F238E27FC236}">
                <a16:creationId xmlns:a16="http://schemas.microsoft.com/office/drawing/2014/main" id="{B59AA33F-525C-477A-9923-BF479F2A3427}"/>
              </a:ext>
            </a:extLst>
          </p:cNvPr>
          <p:cNvSpPr>
            <a:spLocks noGrp="1"/>
          </p:cNvSpPr>
          <p:nvPr>
            <p:ph type="pic" sz="quarter" idx="14" hasCustomPrompt="1"/>
          </p:nvPr>
        </p:nvSpPr>
        <p:spPr>
          <a:xfrm>
            <a:off x="420339" y="5076267"/>
            <a:ext cx="193475" cy="225983"/>
          </a:xfrm>
          <a:prstGeom prst="rect">
            <a:avLst/>
          </a:prstGeom>
          <a:blipFill dpi="0" rotWithShape="1">
            <a:blip r:embed="rId7">
              <a:extLst>
                <a:ext uri="{96DAC541-7B7A-43D3-8B79-37D633B846F1}">
                  <asvg:svgBlip xmlns:asvg="http://schemas.microsoft.com/office/drawing/2016/SVG/main" r:embed="rId9"/>
                </a:ext>
              </a:extLst>
            </a:blip>
            <a:srcRect/>
            <a:stretch>
              <a:fillRect/>
            </a:stretch>
          </a:blipFill>
        </p:spPr>
        <p:txBody>
          <a:bodyPr/>
          <a:lstStyle/>
          <a:p>
            <a:r>
              <a:rPr lang="sk-SK" dirty="0"/>
              <a:t> </a:t>
            </a:r>
          </a:p>
        </p:txBody>
      </p:sp>
      <p:pic>
        <p:nvPicPr>
          <p:cNvPr id="9" name="Graphic 8">
            <a:extLst>
              <a:ext uri="{FF2B5EF4-FFF2-40B4-BE49-F238E27FC236}">
                <a16:creationId xmlns:a16="http://schemas.microsoft.com/office/drawing/2014/main" id="{0C780064-321F-4095-B0B2-51C75D83800F}"/>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28605" y="2031365"/>
            <a:ext cx="3144761" cy="4515877"/>
          </a:xfrm>
          <a:prstGeom prst="rect">
            <a:avLst/>
          </a:prstGeom>
        </p:spPr>
      </p:pic>
      <p:sp>
        <p:nvSpPr>
          <p:cNvPr id="11" name="Text Placeholder 6">
            <a:extLst>
              <a:ext uri="{FF2B5EF4-FFF2-40B4-BE49-F238E27FC236}">
                <a16:creationId xmlns:a16="http://schemas.microsoft.com/office/drawing/2014/main" id="{68C151E3-412B-4B91-8E8C-35A414E240FF}"/>
              </a:ext>
            </a:extLst>
          </p:cNvPr>
          <p:cNvSpPr>
            <a:spLocks noGrp="1"/>
          </p:cNvSpPr>
          <p:nvPr>
            <p:ph type="body" sz="quarter" idx="11" hasCustomPrompt="1"/>
          </p:nvPr>
        </p:nvSpPr>
        <p:spPr>
          <a:xfrm>
            <a:off x="430212" y="1317625"/>
            <a:ext cx="7405051" cy="914400"/>
          </a:xfrm>
          <a:prstGeom prst="rect">
            <a:avLst/>
          </a:prstGeom>
        </p:spPr>
        <p:txBody>
          <a:bodyPr/>
          <a:lstStyle>
            <a:lvl1pPr>
              <a:lnSpc>
                <a:spcPct val="100000"/>
              </a:lnSpc>
              <a:defRPr sz="4800">
                <a:latin typeface="+mj-lt"/>
              </a:defRPr>
            </a:lvl1pPr>
          </a:lstStyle>
          <a:p>
            <a:pPr lvl="0"/>
            <a:r>
              <a:rPr lang="sk-SK" dirty="0"/>
              <a:t>NADPIS</a:t>
            </a:r>
          </a:p>
        </p:txBody>
      </p:sp>
      <p:sp>
        <p:nvSpPr>
          <p:cNvPr id="12" name="Picture Placeholder 3">
            <a:extLst>
              <a:ext uri="{FF2B5EF4-FFF2-40B4-BE49-F238E27FC236}">
                <a16:creationId xmlns:a16="http://schemas.microsoft.com/office/drawing/2014/main" id="{45028888-03C4-458B-8D6F-02BB88CFE071}"/>
              </a:ext>
            </a:extLst>
          </p:cNvPr>
          <p:cNvSpPr>
            <a:spLocks noGrp="1"/>
          </p:cNvSpPr>
          <p:nvPr>
            <p:ph type="pic" sz="quarter" idx="15" hasCustomPrompt="1"/>
          </p:nvPr>
        </p:nvSpPr>
        <p:spPr>
          <a:xfrm>
            <a:off x="522105" y="6547242"/>
            <a:ext cx="393853" cy="524446"/>
          </a:xfrm>
          <a:prstGeom prst="rect">
            <a:avLst/>
          </a:prstGeom>
          <a:blipFill dpi="0" rotWithShape="1">
            <a:blip r:embed="rId4">
              <a:extLst>
                <a:ext uri="{96DAC541-7B7A-43D3-8B79-37D633B846F1}">
                  <asvg:svgBlip xmlns:asvg="http://schemas.microsoft.com/office/drawing/2016/SVG/main" r:embed="rId5"/>
                </a:ext>
              </a:extLst>
            </a:blip>
            <a:srcRect/>
            <a:stretch>
              <a:fillRect/>
            </a:stretch>
          </a:blipFill>
        </p:spPr>
        <p:txBody>
          <a:bodyPr/>
          <a:lstStyle/>
          <a:p>
            <a:r>
              <a:rPr lang="sk-SK" dirty="0"/>
              <a:t> </a:t>
            </a:r>
          </a:p>
        </p:txBody>
      </p:sp>
    </p:spTree>
    <p:extLst>
      <p:ext uri="{BB962C8B-B14F-4D97-AF65-F5344CB8AC3E}">
        <p14:creationId xmlns:p14="http://schemas.microsoft.com/office/powerpoint/2010/main" val="969406058"/>
      </p:ext>
    </p:extLst>
  </p:cSld>
  <p:clrMapOvr>
    <a:masterClrMapping/>
  </p:clrMapOvr>
  <p:extLst>
    <p:ext uri="{DCECCB84-F9BA-43D5-87BE-67443E8EF086}">
      <p15:sldGuideLst xmlns:p15="http://schemas.microsoft.com/office/powerpoint/2012/main">
        <p15:guide id="1" orient="horz" pos="33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de úlohy + schody">
    <p:spTree>
      <p:nvGrpSpPr>
        <p:cNvPr id="1" name=""/>
        <p:cNvGrpSpPr/>
        <p:nvPr/>
      </p:nvGrpSpPr>
      <p:grpSpPr>
        <a:xfrm>
          <a:off x="0" y="0"/>
          <a:ext cx="0" cy="0"/>
          <a:chOff x="0" y="0"/>
          <a:chExt cx="0" cy="0"/>
        </a:xfrm>
      </p:grpSpPr>
      <p:pic>
        <p:nvPicPr>
          <p:cNvPr id="6" name="Picture 5" descr="A picture containing diagram&#10;&#10;Description automatically generated" hidden="1">
            <a:extLst>
              <a:ext uri="{FF2B5EF4-FFF2-40B4-BE49-F238E27FC236}">
                <a16:creationId xmlns:a16="http://schemas.microsoft.com/office/drawing/2014/main" id="{2E0E6B4A-044A-4AC0-BE53-6B1ED48862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4" name="Uvodny nadpis">
            <a:extLst>
              <a:ext uri="{FF2B5EF4-FFF2-40B4-BE49-F238E27FC236}">
                <a16:creationId xmlns:a16="http://schemas.microsoft.com/office/drawing/2014/main" id="{4744CAEB-1F54-49DF-9C26-0FA0C6115064}"/>
              </a:ext>
            </a:extLst>
          </p:cNvPr>
          <p:cNvSpPr>
            <a:spLocks noGrp="1"/>
          </p:cNvSpPr>
          <p:nvPr>
            <p:ph type="title" hasCustomPrompt="1"/>
          </p:nvPr>
        </p:nvSpPr>
        <p:spPr>
          <a:xfrm>
            <a:off x="434975" y="1357630"/>
            <a:ext cx="8891905" cy="1347470"/>
          </a:xfrm>
          <a:prstGeom prst="rect">
            <a:avLst/>
          </a:prstGeom>
        </p:spPr>
        <p:txBody>
          <a:bodyPr/>
          <a:lstStyle>
            <a:lvl1pPr>
              <a:defRPr sz="8300" cap="all" baseline="0">
                <a:solidFill>
                  <a:schemeClr val="accent1"/>
                </a:solidFill>
                <a:latin typeface="Bahnschrift Light Condensed" panose="020B0502040204020203" pitchFamily="34" charset="0"/>
              </a:defRPr>
            </a:lvl1pPr>
          </a:lstStyle>
          <a:p>
            <a:r>
              <a:rPr lang="sk-SK" dirty="0"/>
              <a:t>Lekcia 0</a:t>
            </a:r>
          </a:p>
        </p:txBody>
      </p:sp>
      <p:sp>
        <p:nvSpPr>
          <p:cNvPr id="7" name="numbers">
            <a:extLst>
              <a:ext uri="{FF2B5EF4-FFF2-40B4-BE49-F238E27FC236}">
                <a16:creationId xmlns:a16="http://schemas.microsoft.com/office/drawing/2014/main" id="{CECC15BB-884D-402D-9283-AED5450124F3}"/>
              </a:ext>
            </a:extLst>
          </p:cNvPr>
          <p:cNvSpPr>
            <a:spLocks noGrp="1"/>
          </p:cNvSpPr>
          <p:nvPr>
            <p:ph type="body" sz="half" idx="2" hasCustomPrompt="1"/>
          </p:nvPr>
        </p:nvSpPr>
        <p:spPr>
          <a:xfrm>
            <a:off x="1475903" y="2880875"/>
            <a:ext cx="7850977" cy="3798802"/>
          </a:xfrm>
          <a:prstGeom prst="rect">
            <a:avLst/>
          </a:prstGeom>
        </p:spPr>
        <p:txBody>
          <a:bodyPr/>
          <a:lstStyle>
            <a:lvl1pPr marL="0" indent="0">
              <a:lnSpc>
                <a:spcPct val="175000"/>
              </a:lnSpc>
              <a:spcBef>
                <a:spcPts val="0"/>
              </a:spcBef>
              <a:buSzPct val="94000"/>
              <a:buFontTx/>
              <a:buNone/>
              <a:defRPr sz="4800" spc="-80" baseline="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sk-SK" dirty="0"/>
              <a:t>Úlohy</a:t>
            </a:r>
          </a:p>
          <a:p>
            <a:pPr lvl="0"/>
            <a:r>
              <a:rPr lang="sk-SK" dirty="0"/>
              <a:t>Úlohy</a:t>
            </a:r>
          </a:p>
          <a:p>
            <a:pPr lvl="0"/>
            <a:r>
              <a:rPr lang="sk-SK" dirty="0"/>
              <a:t>Úlohy</a:t>
            </a:r>
          </a:p>
        </p:txBody>
      </p:sp>
      <p:pic>
        <p:nvPicPr>
          <p:cNvPr id="8" name="Graphic 7">
            <a:extLst>
              <a:ext uri="{FF2B5EF4-FFF2-40B4-BE49-F238E27FC236}">
                <a16:creationId xmlns:a16="http://schemas.microsoft.com/office/drawing/2014/main" id="{C6B4A03B-6B1C-4710-92A5-149CB875EE9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1175" y="5644938"/>
            <a:ext cx="719819" cy="1034739"/>
          </a:xfrm>
          <a:prstGeom prst="rect">
            <a:avLst/>
          </a:prstGeom>
        </p:spPr>
      </p:pic>
      <p:pic>
        <p:nvPicPr>
          <p:cNvPr id="9" name="Graphic 8">
            <a:extLst>
              <a:ext uri="{FF2B5EF4-FFF2-40B4-BE49-F238E27FC236}">
                <a16:creationId xmlns:a16="http://schemas.microsoft.com/office/drawing/2014/main" id="{735E6721-6688-446D-B534-1647F1D2AE6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11175" y="4539310"/>
            <a:ext cx="539866" cy="734815"/>
          </a:xfrm>
          <a:prstGeom prst="rect">
            <a:avLst/>
          </a:prstGeom>
        </p:spPr>
      </p:pic>
      <p:pic>
        <p:nvPicPr>
          <p:cNvPr id="10" name="Graphic 9">
            <a:extLst>
              <a:ext uri="{FF2B5EF4-FFF2-40B4-BE49-F238E27FC236}">
                <a16:creationId xmlns:a16="http://schemas.microsoft.com/office/drawing/2014/main" id="{B443445A-B275-481D-A2DA-164FB3527A9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96181" y="3522666"/>
            <a:ext cx="374903" cy="419893"/>
          </a:xfrm>
          <a:prstGeom prst="rect">
            <a:avLst/>
          </a:prstGeom>
        </p:spPr>
      </p:pic>
      <p:pic>
        <p:nvPicPr>
          <p:cNvPr id="12" name="Graphic 11">
            <a:extLst>
              <a:ext uri="{FF2B5EF4-FFF2-40B4-BE49-F238E27FC236}">
                <a16:creationId xmlns:a16="http://schemas.microsoft.com/office/drawing/2014/main" id="{2B40EC18-6A41-4A6D-9BD4-E90E4BFED94C}"/>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428605" y="2031365"/>
            <a:ext cx="3144761" cy="4515877"/>
          </a:xfrm>
          <a:prstGeom prst="rect">
            <a:avLst/>
          </a:prstGeom>
        </p:spPr>
      </p:pic>
    </p:spTree>
    <p:extLst>
      <p:ext uri="{BB962C8B-B14F-4D97-AF65-F5344CB8AC3E}">
        <p14:creationId xmlns:p14="http://schemas.microsoft.com/office/powerpoint/2010/main" val="10034156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Záverečný slide">
    <p:bg>
      <p:bgPr>
        <a:solidFill>
          <a:schemeClr val="accent3"/>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3D10017-4ACD-4D9E-B1D7-93AD24245E2C}"/>
              </a:ext>
            </a:extLst>
          </p:cNvPr>
          <p:cNvSpPr txBox="1"/>
          <p:nvPr userDrawn="1"/>
        </p:nvSpPr>
        <p:spPr>
          <a:xfrm>
            <a:off x="3060700" y="1816100"/>
            <a:ext cx="8509000" cy="1241878"/>
          </a:xfrm>
          <a:prstGeom prst="rect">
            <a:avLst/>
          </a:prstGeom>
          <a:noFill/>
        </p:spPr>
        <p:txBody>
          <a:bodyPr wrap="square" rtlCol="0">
            <a:spAutoFit/>
          </a:bodyPr>
          <a:lstStyle/>
          <a:p>
            <a:pPr algn="l">
              <a:lnSpc>
                <a:spcPct val="90000"/>
              </a:lnSpc>
            </a:pPr>
            <a:r>
              <a:rPr lang="sk-SK" sz="8300" cap="none" baseline="0" dirty="0">
                <a:latin typeface="Bahnschrift Light Condensed" panose="020B0502040204020203" pitchFamily="34" charset="0"/>
              </a:rPr>
              <a:t>Ako sa ti páčila hodina?</a:t>
            </a:r>
          </a:p>
        </p:txBody>
      </p:sp>
      <p:pic>
        <p:nvPicPr>
          <p:cNvPr id="14" name="Picture Placeholder 7" descr="Thumbs up sign">
            <a:extLst>
              <a:ext uri="{FF2B5EF4-FFF2-40B4-BE49-F238E27FC236}">
                <a16:creationId xmlns:a16="http://schemas.microsoft.com/office/drawing/2014/main" id="{033B60EE-F23F-4F4A-A627-CBCF11E2078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822" r="822"/>
          <a:stretch>
            <a:fillRect/>
          </a:stretch>
        </p:blipFill>
        <p:spPr>
          <a:xfrm>
            <a:off x="3076561" y="4068164"/>
            <a:ext cx="2091185" cy="2126986"/>
          </a:xfrm>
          <a:prstGeom prst="rect">
            <a:avLst/>
          </a:prstGeom>
        </p:spPr>
      </p:pic>
      <p:pic>
        <p:nvPicPr>
          <p:cNvPr id="15" name="Picture Placeholder 10" descr="Thumbs up sign">
            <a:extLst>
              <a:ext uri="{FF2B5EF4-FFF2-40B4-BE49-F238E27FC236}">
                <a16:creationId xmlns:a16="http://schemas.microsoft.com/office/drawing/2014/main" id="{A9DD11FE-0226-4658-BEE2-688B5490CD8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821" r="821"/>
          <a:stretch>
            <a:fillRect/>
          </a:stretch>
        </p:blipFill>
        <p:spPr>
          <a:xfrm rot="16200000">
            <a:off x="6195431" y="4068164"/>
            <a:ext cx="2091185" cy="2126986"/>
          </a:xfrm>
          <a:prstGeom prst="rect">
            <a:avLst/>
          </a:prstGeom>
        </p:spPr>
      </p:pic>
      <p:pic>
        <p:nvPicPr>
          <p:cNvPr id="16" name="Picture Placeholder 12" descr="Thumbs up sign">
            <a:extLst>
              <a:ext uri="{FF2B5EF4-FFF2-40B4-BE49-F238E27FC236}">
                <a16:creationId xmlns:a16="http://schemas.microsoft.com/office/drawing/2014/main" id="{86862595-4088-47AA-9A0E-7E30879D8E1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858" r="858"/>
          <a:stretch>
            <a:fillRect/>
          </a:stretch>
        </p:blipFill>
        <p:spPr>
          <a:xfrm flipH="1" flipV="1">
            <a:off x="9329154" y="4433498"/>
            <a:ext cx="2091185" cy="2126986"/>
          </a:xfrm>
          <a:prstGeom prst="rect">
            <a:avLst/>
          </a:prstGeom>
        </p:spPr>
      </p:pic>
      <p:sp>
        <p:nvSpPr>
          <p:cNvPr id="8" name="Slide Number Placeholder 2">
            <a:extLst>
              <a:ext uri="{FF2B5EF4-FFF2-40B4-BE49-F238E27FC236}">
                <a16:creationId xmlns:a16="http://schemas.microsoft.com/office/drawing/2014/main" id="{1C0A8AC9-A6E4-4686-B4E3-7164D1CD2F94}"/>
              </a:ext>
            </a:extLst>
          </p:cNvPr>
          <p:cNvSpPr>
            <a:spLocks noGrp="1"/>
          </p:cNvSpPr>
          <p:nvPr>
            <p:ph type="sldNum" sz="quarter" idx="10"/>
          </p:nvPr>
        </p:nvSpPr>
        <p:spPr>
          <a:xfrm>
            <a:off x="13158393" y="457199"/>
            <a:ext cx="1045256" cy="383541"/>
          </a:xfrm>
          <a:prstGeom prst="rect">
            <a:avLst/>
          </a:prstGeom>
          <a:solidFill>
            <a:schemeClr val="accent3"/>
          </a:solidFill>
        </p:spPr>
        <p:txBody>
          <a:bodyPr/>
          <a:lstStyle>
            <a:lvl1pPr algn="r">
              <a:defRPr sz="2000" cap="all" baseline="0">
                <a:latin typeface="Bahnschrift SemiLight Condensed" panose="020B0502040204020203" pitchFamily="34" charset="0"/>
              </a:defRPr>
            </a:lvl1pPr>
          </a:lstStyle>
          <a:p>
            <a:r>
              <a:rPr lang="sk-SK" dirty="0"/>
              <a:t>koniec</a:t>
            </a:r>
          </a:p>
        </p:txBody>
      </p:sp>
    </p:spTree>
    <p:extLst>
      <p:ext uri="{BB962C8B-B14F-4D97-AF65-F5344CB8AC3E}">
        <p14:creationId xmlns:p14="http://schemas.microsoft.com/office/powerpoint/2010/main" val="29910492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Video">
  <p:cSld name="Video">
    <p:bg>
      <p:bgPr>
        <a:solidFill>
          <a:schemeClr val="accent3"/>
        </a:solidFill>
        <a:effectLst/>
      </p:bgPr>
    </p:bg>
    <p:spTree>
      <p:nvGrpSpPr>
        <p:cNvPr id="1" name="Shape 164"/>
        <p:cNvGrpSpPr/>
        <p:nvPr/>
      </p:nvGrpSpPr>
      <p:grpSpPr>
        <a:xfrm>
          <a:off x="0" y="0"/>
          <a:ext cx="0" cy="0"/>
          <a:chOff x="0" y="0"/>
          <a:chExt cx="0" cy="0"/>
        </a:xfrm>
      </p:grpSpPr>
      <p:pic>
        <p:nvPicPr>
          <p:cNvPr id="165" name="Google Shape;165;p15"/>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66" name="Google Shape;166;p15"/>
          <p:cNvSpPr txBox="1">
            <a:spLocks noGrp="1"/>
          </p:cNvSpPr>
          <p:nvPr>
            <p:ph type="title"/>
          </p:nvPr>
        </p:nvSpPr>
        <p:spPr>
          <a:xfrm>
            <a:off x="4537075" y="2813050"/>
            <a:ext cx="8543926" cy="44259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8300"/>
              <a:buFont typeface="Calibri"/>
              <a:buNone/>
              <a:defRPr sz="83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67" name="Google Shape;167;p15"/>
          <p:cNvPicPr preferRelativeResize="0"/>
          <p:nvPr/>
        </p:nvPicPr>
        <p:blipFill rotWithShape="1">
          <a:blip r:embed="rId3">
            <a:alphaModFix/>
          </a:blip>
          <a:srcRect/>
          <a:stretch/>
        </p:blipFill>
        <p:spPr>
          <a:xfrm>
            <a:off x="1052323" y="2394072"/>
            <a:ext cx="2238943" cy="2578558"/>
          </a:xfrm>
          <a:prstGeom prst="rect">
            <a:avLst/>
          </a:prstGeom>
          <a:noFill/>
          <a:ln>
            <a:noFill/>
          </a:ln>
        </p:spPr>
      </p:pic>
    </p:spTree>
    <p:extLst>
      <p:ext uri="{BB962C8B-B14F-4D97-AF65-F5344CB8AC3E}">
        <p14:creationId xmlns:p14="http://schemas.microsoft.com/office/powerpoint/2010/main" val="5669469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amostatná práca">
  <p:cSld name="Samostatná práca">
    <p:bg>
      <p:bgPr>
        <a:solidFill>
          <a:schemeClr val="lt1"/>
        </a:solidFill>
        <a:effectLst/>
      </p:bgPr>
    </p:bg>
    <p:spTree>
      <p:nvGrpSpPr>
        <p:cNvPr id="1" name="Shape 168"/>
        <p:cNvGrpSpPr/>
        <p:nvPr/>
      </p:nvGrpSpPr>
      <p:grpSpPr>
        <a:xfrm>
          <a:off x="0" y="0"/>
          <a:ext cx="0" cy="0"/>
          <a:chOff x="0" y="0"/>
          <a:chExt cx="0" cy="0"/>
        </a:xfrm>
      </p:grpSpPr>
      <p:pic>
        <p:nvPicPr>
          <p:cNvPr id="169" name="Google Shape;169;p44"/>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70" name="Google Shape;170;p44"/>
          <p:cNvSpPr txBox="1"/>
          <p:nvPr/>
        </p:nvSpPr>
        <p:spPr>
          <a:xfrm>
            <a:off x="4562473" y="3547836"/>
            <a:ext cx="8505827" cy="44259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8300"/>
              <a:buFont typeface="Calibri"/>
              <a:buNone/>
            </a:pPr>
            <a:r>
              <a:rPr lang="sk-SK" sz="8300" cap="none">
                <a:solidFill>
                  <a:schemeClr val="dk1"/>
                </a:solidFill>
                <a:latin typeface="Calibri"/>
                <a:ea typeface="Calibri"/>
                <a:cs typeface="Calibri"/>
                <a:sym typeface="Calibri"/>
              </a:rPr>
              <a:t>SAMOSTATNÁ PRÁCA</a:t>
            </a:r>
            <a:endParaRPr/>
          </a:p>
        </p:txBody>
      </p:sp>
      <p:sp>
        <p:nvSpPr>
          <p:cNvPr id="171" name="Google Shape;171;p44"/>
          <p:cNvSpPr txBox="1">
            <a:spLocks noGrp="1"/>
          </p:cNvSpPr>
          <p:nvPr>
            <p:ph type="body" idx="1"/>
          </p:nvPr>
        </p:nvSpPr>
        <p:spPr>
          <a:xfrm>
            <a:off x="949325" y="6632754"/>
            <a:ext cx="2767748" cy="6411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00"/>
              </a:spcBef>
              <a:spcAft>
                <a:spcPts val="0"/>
              </a:spcAft>
              <a:buClr>
                <a:schemeClr val="accent1"/>
              </a:buClr>
              <a:buSzPts val="3600"/>
              <a:buFont typeface="Arial"/>
              <a:buNone/>
              <a:defRPr sz="3600" b="0" i="0" u="none" strike="noStrike" cap="none">
                <a:solidFill>
                  <a:schemeClr val="accent1"/>
                </a:solidFill>
                <a:latin typeface="Calibri"/>
                <a:ea typeface="Calibri"/>
                <a:cs typeface="Calibri"/>
                <a:sym typeface="Calibri"/>
              </a:defRPr>
            </a:lvl1pPr>
            <a:lvl2pPr marL="914400" marR="0" lvl="1" indent="-228600" algn="l" rtl="0">
              <a:lnSpc>
                <a:spcPct val="90000"/>
              </a:lnSpc>
              <a:spcBef>
                <a:spcPts val="600"/>
              </a:spcBef>
              <a:spcAft>
                <a:spcPts val="0"/>
              </a:spcAft>
              <a:buClr>
                <a:srgbClr val="888998"/>
              </a:buClr>
              <a:buSzPts val="2000"/>
              <a:buFont typeface="Arial"/>
              <a:buNone/>
              <a:defRPr sz="2000" b="0" i="0" u="none" strike="noStrike" cap="none">
                <a:solidFill>
                  <a:srgbClr val="888998"/>
                </a:solidFill>
                <a:latin typeface="Arial"/>
                <a:ea typeface="Arial"/>
                <a:cs typeface="Arial"/>
                <a:sym typeface="Arial"/>
              </a:defRPr>
            </a:lvl2pPr>
            <a:lvl3pPr marL="1371600" marR="0" lvl="2" indent="-228600" algn="l" rtl="0">
              <a:lnSpc>
                <a:spcPct val="90000"/>
              </a:lnSpc>
              <a:spcBef>
                <a:spcPts val="600"/>
              </a:spcBef>
              <a:spcAft>
                <a:spcPts val="0"/>
              </a:spcAft>
              <a:buClr>
                <a:srgbClr val="888998"/>
              </a:buClr>
              <a:buSzPts val="1800"/>
              <a:buFont typeface="Arial"/>
              <a:buNone/>
              <a:defRPr sz="1800" b="0" i="0" u="none" strike="noStrike" cap="none">
                <a:solidFill>
                  <a:srgbClr val="888998"/>
                </a:solidFill>
                <a:latin typeface="Arial"/>
                <a:ea typeface="Arial"/>
                <a:cs typeface="Arial"/>
                <a:sym typeface="Arial"/>
              </a:defRPr>
            </a:lvl3pPr>
            <a:lvl4pPr marL="1828800" marR="0" lvl="3"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4pPr>
            <a:lvl5pPr marL="2286000" marR="0" lvl="4"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5pPr>
            <a:lvl6pPr marL="2743200" marR="0" lvl="5"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6pPr>
            <a:lvl7pPr marL="3200400" marR="0" lvl="6"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7pPr>
            <a:lvl8pPr marL="3657600" marR="0" lvl="7"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8pPr>
            <a:lvl9pPr marL="4114800" marR="0" lvl="8" indent="-228600" algn="l" rtl="0">
              <a:lnSpc>
                <a:spcPct val="90000"/>
              </a:lnSpc>
              <a:spcBef>
                <a:spcPts val="600"/>
              </a:spcBef>
              <a:spcAft>
                <a:spcPts val="0"/>
              </a:spcAft>
              <a:buClr>
                <a:srgbClr val="888998"/>
              </a:buClr>
              <a:buSzPts val="1600"/>
              <a:buFont typeface="Arial"/>
              <a:buNone/>
              <a:defRPr sz="1600" b="0" i="0" u="none" strike="noStrike" cap="none">
                <a:solidFill>
                  <a:srgbClr val="888998"/>
                </a:solidFill>
                <a:latin typeface="Arial"/>
                <a:ea typeface="Arial"/>
                <a:cs typeface="Arial"/>
                <a:sym typeface="Arial"/>
              </a:defRPr>
            </a:lvl9pPr>
          </a:lstStyle>
          <a:p>
            <a:endParaRPr dirty="0"/>
          </a:p>
        </p:txBody>
      </p:sp>
      <p:pic>
        <p:nvPicPr>
          <p:cNvPr id="172" name="Google Shape;172;p44"/>
          <p:cNvPicPr preferRelativeResize="0"/>
          <p:nvPr/>
        </p:nvPicPr>
        <p:blipFill rotWithShape="1">
          <a:blip r:embed="rId3">
            <a:alphaModFix/>
          </a:blip>
          <a:srcRect/>
          <a:stretch/>
        </p:blipFill>
        <p:spPr>
          <a:xfrm>
            <a:off x="1045026" y="954310"/>
            <a:ext cx="1340600" cy="1668302"/>
          </a:xfrm>
          <a:prstGeom prst="rect">
            <a:avLst/>
          </a:prstGeom>
          <a:noFill/>
          <a:ln>
            <a:noFill/>
          </a:ln>
        </p:spPr>
      </p:pic>
    </p:spTree>
    <p:extLst>
      <p:ext uri="{BB962C8B-B14F-4D97-AF65-F5344CB8AC3E}">
        <p14:creationId xmlns:p14="http://schemas.microsoft.com/office/powerpoint/2010/main" val="11891385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Otázka">
  <p:cSld name="Otázka">
    <p:bg>
      <p:bgPr>
        <a:solidFill>
          <a:schemeClr val="lt2"/>
        </a:solidFill>
        <a:effectLst/>
      </p:bgPr>
    </p:bg>
    <p:spTree>
      <p:nvGrpSpPr>
        <p:cNvPr id="1" name="Shape 173"/>
        <p:cNvGrpSpPr/>
        <p:nvPr/>
      </p:nvGrpSpPr>
      <p:grpSpPr>
        <a:xfrm>
          <a:off x="0" y="0"/>
          <a:ext cx="0" cy="0"/>
          <a:chOff x="0" y="0"/>
          <a:chExt cx="0" cy="0"/>
        </a:xfrm>
      </p:grpSpPr>
      <p:pic>
        <p:nvPicPr>
          <p:cNvPr id="174" name="Google Shape;174;p45"/>
          <p:cNvPicPr preferRelativeResize="0"/>
          <p:nvPr/>
        </p:nvPicPr>
        <p:blipFill rotWithShape="1">
          <a:blip r:embed="rId2">
            <a:alphaModFix/>
          </a:blip>
          <a:srcRect/>
          <a:stretch/>
        </p:blipFill>
        <p:spPr>
          <a:xfrm>
            <a:off x="0" y="0"/>
            <a:ext cx="14630400" cy="8229600"/>
          </a:xfrm>
          <a:prstGeom prst="rect">
            <a:avLst/>
          </a:prstGeom>
          <a:noFill/>
          <a:ln>
            <a:noFill/>
          </a:ln>
        </p:spPr>
      </p:pic>
      <p:pic>
        <p:nvPicPr>
          <p:cNvPr id="175" name="Google Shape;175;p45"/>
          <p:cNvPicPr preferRelativeResize="0"/>
          <p:nvPr/>
        </p:nvPicPr>
        <p:blipFill rotWithShape="1">
          <a:blip r:embed="rId3">
            <a:alphaModFix/>
          </a:blip>
          <a:srcRect/>
          <a:stretch/>
        </p:blipFill>
        <p:spPr>
          <a:xfrm>
            <a:off x="1052323" y="1829662"/>
            <a:ext cx="2238943" cy="3859938"/>
          </a:xfrm>
          <a:prstGeom prst="rect">
            <a:avLst/>
          </a:prstGeom>
          <a:noFill/>
          <a:ln>
            <a:noFill/>
          </a:ln>
        </p:spPr>
      </p:pic>
      <p:sp>
        <p:nvSpPr>
          <p:cNvPr id="176" name="Google Shape;176;p45"/>
          <p:cNvSpPr txBox="1">
            <a:spLocks noGrp="1"/>
          </p:cNvSpPr>
          <p:nvPr>
            <p:ph type="title"/>
          </p:nvPr>
        </p:nvSpPr>
        <p:spPr>
          <a:xfrm>
            <a:off x="4537075" y="2813050"/>
            <a:ext cx="8543926" cy="44259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8300"/>
              <a:buFont typeface="Calibri"/>
              <a:buNone/>
              <a:defRPr sz="83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4716060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Uwaga">
  <p:cSld name="Uwaga">
    <p:bg>
      <p:bgPr>
        <a:solidFill>
          <a:schemeClr val="lt2"/>
        </a:solidFill>
        <a:effectLst/>
      </p:bgPr>
    </p:bg>
    <p:spTree>
      <p:nvGrpSpPr>
        <p:cNvPr id="1" name="Shape 177"/>
        <p:cNvGrpSpPr/>
        <p:nvPr/>
      </p:nvGrpSpPr>
      <p:grpSpPr>
        <a:xfrm>
          <a:off x="0" y="0"/>
          <a:ext cx="0" cy="0"/>
          <a:chOff x="0" y="0"/>
          <a:chExt cx="0" cy="0"/>
        </a:xfrm>
      </p:grpSpPr>
      <p:pic>
        <p:nvPicPr>
          <p:cNvPr id="178" name="Google Shape;178;p46"/>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79" name="Google Shape;179;p46"/>
          <p:cNvSpPr txBox="1">
            <a:spLocks noGrp="1"/>
          </p:cNvSpPr>
          <p:nvPr>
            <p:ph type="title"/>
          </p:nvPr>
        </p:nvSpPr>
        <p:spPr>
          <a:xfrm>
            <a:off x="4537075" y="2813050"/>
            <a:ext cx="8543926" cy="44259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8300"/>
              <a:buFont typeface="Calibri"/>
              <a:buNone/>
              <a:defRPr sz="83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80" name="Google Shape;180;p46"/>
          <p:cNvPicPr preferRelativeResize="0"/>
          <p:nvPr/>
        </p:nvPicPr>
        <p:blipFill rotWithShape="1">
          <a:blip r:embed="rId3">
            <a:alphaModFix/>
          </a:blip>
          <a:srcRect/>
          <a:stretch/>
        </p:blipFill>
        <p:spPr>
          <a:xfrm>
            <a:off x="562043" y="1590260"/>
            <a:ext cx="3209147" cy="4344821"/>
          </a:xfrm>
          <a:prstGeom prst="rect">
            <a:avLst/>
          </a:prstGeom>
          <a:noFill/>
          <a:ln>
            <a:noFill/>
          </a:ln>
        </p:spPr>
      </p:pic>
    </p:spTree>
    <p:extLst>
      <p:ext uri="{BB962C8B-B14F-4D97-AF65-F5344CB8AC3E}">
        <p14:creationId xmlns:p14="http://schemas.microsoft.com/office/powerpoint/2010/main" val="35293683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image" Target="../media/image12.png"/><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hyperlink" Target="https://creativecommons.org/licenses/by/4.0/deed.sk" TargetMode="Externa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theme" Target="../theme/theme2.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hyperlink" Target="https://creativecommons.org/licenses/by/4.0/deed.sk" TargetMode="Externa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theme" Target="../theme/theme3.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image" Target="../media/image23.sv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image" Target="../media/image12.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5.xml"/><Relationship Id="rId1"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image" Target="../media/image23.svg"/><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image" Target="../media/image12.png"/><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hyperlink" Target="https://creativecommons.org/licenses/by/4.0/deed.sk" TargetMode="Externa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theme" Target="../theme/theme5.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slideLayout" Target="../slideLayouts/slideLayout79.xml"/><Relationship Id="rId1" Type="http://schemas.openxmlformats.org/officeDocument/2006/relationships/slideLayout" Target="../slideLayouts/slideLayout78.xml"/><Relationship Id="rId5" Type="http://schemas.openxmlformats.org/officeDocument/2006/relationships/theme" Target="../theme/theme6.xml"/><Relationship Id="rId4"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11"/>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88">
          <p15:clr>
            <a:srgbClr val="F26B43"/>
          </p15:clr>
        </p15:guide>
        <p15:guide id="2" pos="329">
          <p15:clr>
            <a:srgbClr val="F26B43"/>
          </p15:clr>
        </p15:guide>
        <p15:guide id="3" pos="8887">
          <p15:clr>
            <a:srgbClr val="F26B43"/>
          </p15:clr>
        </p15:guide>
        <p15:guide id="4" orient="horz" pos="4896">
          <p15:clr>
            <a:srgbClr val="F26B43"/>
          </p15:clr>
        </p15:guide>
        <p15:guide id="5" orient="horz" pos="551">
          <p15:clr>
            <a:srgbClr val="F26B43"/>
          </p15:clr>
        </p15:guide>
        <p15:guide id="6" orient="horz" pos="463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2"/>
        <p:cNvGrpSpPr/>
        <p:nvPr/>
      </p:nvGrpSpPr>
      <p:grpSpPr>
        <a:xfrm>
          <a:off x="0" y="0"/>
          <a:ext cx="0" cy="0"/>
          <a:chOff x="0" y="0"/>
          <a:chExt cx="0" cy="0"/>
        </a:xfrm>
      </p:grpSpPr>
      <p:sp>
        <p:nvSpPr>
          <p:cNvPr id="43" name="Google Shape;43;p12"/>
          <p:cNvSpPr txBox="1"/>
          <p:nvPr/>
        </p:nvSpPr>
        <p:spPr>
          <a:xfrm>
            <a:off x="1504322" y="7399643"/>
            <a:ext cx="6564797" cy="4381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sk-SK" sz="1100">
                <a:solidFill>
                  <a:schemeClr val="accent1"/>
                </a:solidFill>
                <a:latin typeface="Calibri"/>
                <a:ea typeface="Calibri"/>
                <a:cs typeface="Calibri"/>
                <a:sym typeface="Calibri"/>
              </a:rPr>
              <a:t>Tento materiál je zverejnený pod licenciou </a:t>
            </a:r>
            <a:r>
              <a:rPr lang="sk-SK" sz="1100" u="sng">
                <a:solidFill>
                  <a:schemeClr val="accent1"/>
                </a:solidFill>
                <a:latin typeface="Calibri"/>
                <a:ea typeface="Calibri"/>
                <a:cs typeface="Calibri"/>
                <a:sym typeface="Calibri"/>
                <a:hlinkClick r:id="rId25">
                  <a:extLst>
                    <a:ext uri="{A12FA001-AC4F-418D-AE19-62706E023703}">
                      <ahyp:hlinkClr xmlns:ahyp="http://schemas.microsoft.com/office/drawing/2018/hyperlinkcolor" val="tx"/>
                    </a:ext>
                  </a:extLst>
                </a:hlinkClick>
              </a:rPr>
              <a:t>CC BY 4.0</a:t>
            </a:r>
            <a:r>
              <a:rPr lang="sk-SK" sz="1100">
                <a:solidFill>
                  <a:schemeClr val="accent1"/>
                </a:solidFill>
                <a:latin typeface="Calibri"/>
                <a:ea typeface="Calibri"/>
                <a:cs typeface="Calibri"/>
                <a:sym typeface="Calibri"/>
              </a:rPr>
              <a:t> </a:t>
            </a:r>
            <a:endParaRPr/>
          </a:p>
          <a:p>
            <a:pPr marL="0" marR="0" lvl="0" indent="0" algn="l" rtl="0">
              <a:spcBef>
                <a:spcPts val="0"/>
              </a:spcBef>
              <a:spcAft>
                <a:spcPts val="0"/>
              </a:spcAft>
              <a:buNone/>
            </a:pPr>
            <a:r>
              <a:rPr lang="sk-SK" sz="1100">
                <a:solidFill>
                  <a:schemeClr val="accent1"/>
                </a:solidFill>
                <a:latin typeface="Calibri"/>
                <a:ea typeface="Calibri"/>
                <a:cs typeface="Calibri"/>
                <a:sym typeface="Calibri"/>
              </a:rPr>
              <a:t>Môžete ho voľne používať, upravovať, a zdieľať pod podmienkou uvedenia autora.</a:t>
            </a:r>
            <a:endParaRPr/>
          </a:p>
        </p:txBody>
      </p:sp>
      <p:cxnSp>
        <p:nvCxnSpPr>
          <p:cNvPr id="44" name="Google Shape;44;p12"/>
          <p:cNvCxnSpPr/>
          <p:nvPr/>
        </p:nvCxnSpPr>
        <p:spPr>
          <a:xfrm>
            <a:off x="522288" y="7354888"/>
            <a:ext cx="13585825" cy="0"/>
          </a:xfrm>
          <a:prstGeom prst="straightConnector1">
            <a:avLst/>
          </a:prstGeom>
          <a:noFill/>
          <a:ln w="9525" cap="flat" cmpd="sng">
            <a:solidFill>
              <a:schemeClr val="dk1"/>
            </a:solidFill>
            <a:prstDash val="solid"/>
            <a:miter lim="800000"/>
            <a:headEnd type="none" w="sm" len="sm"/>
            <a:tailEnd type="none" w="sm" len="sm"/>
          </a:ln>
        </p:spPr>
      </p:cxnSp>
      <p:cxnSp>
        <p:nvCxnSpPr>
          <p:cNvPr id="45" name="Google Shape;45;p12"/>
          <p:cNvCxnSpPr/>
          <p:nvPr/>
        </p:nvCxnSpPr>
        <p:spPr>
          <a:xfrm>
            <a:off x="522288" y="874713"/>
            <a:ext cx="13585825" cy="0"/>
          </a:xfrm>
          <a:prstGeom prst="straightConnector1">
            <a:avLst/>
          </a:prstGeom>
          <a:noFill/>
          <a:ln w="9525" cap="flat" cmpd="sng">
            <a:solidFill>
              <a:schemeClr val="dk1"/>
            </a:solidFill>
            <a:prstDash val="solid"/>
            <a:miter lim="800000"/>
            <a:headEnd type="none" w="sm" len="sm"/>
            <a:tailEnd type="none" w="sm" len="sm"/>
          </a:ln>
        </p:spPr>
      </p:cxnSp>
      <p:sp>
        <p:nvSpPr>
          <p:cNvPr id="46" name="Google Shape;46;p12"/>
          <p:cNvSpPr txBox="1"/>
          <p:nvPr/>
        </p:nvSpPr>
        <p:spPr>
          <a:xfrm>
            <a:off x="430848" y="469030"/>
            <a:ext cx="909271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2000" dirty="0">
                <a:solidFill>
                  <a:schemeClr val="dk1"/>
                </a:solidFill>
                <a:latin typeface="Calibri"/>
                <a:ea typeface="Calibri"/>
                <a:cs typeface="Calibri"/>
                <a:sym typeface="Calibri"/>
              </a:rPr>
              <a:t>AKO GOOGLIŤ</a:t>
            </a:r>
            <a:endParaRPr dirty="0"/>
          </a:p>
        </p:txBody>
      </p:sp>
      <p:pic>
        <p:nvPicPr>
          <p:cNvPr id="47" name="Google Shape;47;p12">
            <a:hlinkClick r:id="rId25"/>
          </p:cNvPr>
          <p:cNvPicPr preferRelativeResize="0"/>
          <p:nvPr/>
        </p:nvPicPr>
        <p:blipFill rotWithShape="1">
          <a:blip r:embed="rId26">
            <a:alphaModFix/>
          </a:blip>
          <a:srcRect/>
          <a:stretch/>
        </p:blipFill>
        <p:spPr>
          <a:xfrm>
            <a:off x="522287" y="7440587"/>
            <a:ext cx="988859" cy="346101"/>
          </a:xfrm>
          <a:prstGeom prst="rect">
            <a:avLst/>
          </a:prstGeom>
          <a:noFill/>
          <a:ln>
            <a:noFill/>
          </a:ln>
        </p:spPr>
      </p:pic>
      <p:sp>
        <p:nvSpPr>
          <p:cNvPr id="48" name="Google Shape;48;p12"/>
          <p:cNvSpPr txBox="1"/>
          <p:nvPr/>
        </p:nvSpPr>
        <p:spPr>
          <a:xfrm>
            <a:off x="9350506" y="7449154"/>
            <a:ext cx="4846319" cy="323244"/>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sk-SK" sz="2000">
                <a:solidFill>
                  <a:schemeClr val="accent1"/>
                </a:solidFill>
                <a:latin typeface="Calibri"/>
                <a:ea typeface="Calibri"/>
                <a:cs typeface="Calibri"/>
                <a:sym typeface="Calibri"/>
              </a:rPr>
              <a:t>informatika20.sk</a:t>
            </a:r>
            <a:endParaRPr/>
          </a:p>
        </p:txBody>
      </p:sp>
      <p:sp>
        <p:nvSpPr>
          <p:cNvPr id="49" name="Google Shape;49;p12"/>
          <p:cNvSpPr txBox="1"/>
          <p:nvPr/>
        </p:nvSpPr>
        <p:spPr>
          <a:xfrm>
            <a:off x="13064061" y="475677"/>
            <a:ext cx="1139588" cy="4001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sk-SK" sz="2000">
                <a:solidFill>
                  <a:schemeClr val="dk1"/>
                </a:solidFill>
                <a:latin typeface="Calibri"/>
                <a:ea typeface="Calibri"/>
                <a:cs typeface="Calibri"/>
                <a:sym typeface="Calibri"/>
              </a:rPr>
              <a:t>‹#›</a:t>
            </a:fld>
            <a:endParaRPr sz="20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709" r:id="rId1"/>
    <p:sldLayoutId id="2147483658" r:id="rId2"/>
    <p:sldLayoutId id="2147483659" r:id="rId3"/>
    <p:sldLayoutId id="2147483661" r:id="rId4"/>
    <p:sldLayoutId id="2147483735"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79"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905">
          <p15:clr>
            <a:srgbClr val="F26B43"/>
          </p15:clr>
        </p15:guide>
        <p15:guide id="2" pos="322">
          <p15:clr>
            <a:srgbClr val="F26B43"/>
          </p15:clr>
        </p15:guide>
        <p15:guide id="3" pos="8887">
          <p15:clr>
            <a:srgbClr val="F26B43"/>
          </p15:clr>
        </p15:guide>
        <p15:guide id="4" orient="horz" pos="288">
          <p15:clr>
            <a:srgbClr val="F26B43"/>
          </p15:clr>
        </p15:guide>
        <p15:guide id="5" orient="horz" pos="551">
          <p15:clr>
            <a:srgbClr val="F26B43"/>
          </p15:clr>
        </p15:guide>
        <p15:guide id="6" orient="horz" pos="4633">
          <p15:clr>
            <a:srgbClr val="F26B43"/>
          </p15:clr>
        </p15:guide>
        <p15:guide id="7" orient="horz" pos="48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D945439E-B27D-4E26-80FD-EA5BED5BACBF}"/>
              </a:ext>
            </a:extLst>
          </p:cNvPr>
          <p:cNvCxnSpPr/>
          <p:nvPr userDrawn="1"/>
        </p:nvCxnSpPr>
        <p:spPr>
          <a:xfrm>
            <a:off x="522288" y="7354888"/>
            <a:ext cx="13585825"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90773D85-3644-4399-9937-A45511043950}"/>
              </a:ext>
            </a:extLst>
          </p:cNvPr>
          <p:cNvCxnSpPr/>
          <p:nvPr userDrawn="1"/>
        </p:nvCxnSpPr>
        <p:spPr>
          <a:xfrm>
            <a:off x="522288" y="874713"/>
            <a:ext cx="13585825" cy="0"/>
          </a:xfrm>
          <a:prstGeom prst="line">
            <a:avLst/>
          </a:prstGeom>
        </p:spPr>
        <p:style>
          <a:lnRef idx="1">
            <a:schemeClr val="dk1"/>
          </a:lnRef>
          <a:fillRef idx="0">
            <a:schemeClr val="dk1"/>
          </a:fillRef>
          <a:effectRef idx="0">
            <a:schemeClr val="dk1"/>
          </a:effectRef>
          <a:fontRef idx="minor">
            <a:schemeClr val="tx1"/>
          </a:fontRef>
        </p:style>
      </p:cxnSp>
      <p:pic>
        <p:nvPicPr>
          <p:cNvPr id="8" name="Graphic 7">
            <a:hlinkClick r:id="rId26"/>
            <a:extLst>
              <a:ext uri="{FF2B5EF4-FFF2-40B4-BE49-F238E27FC236}">
                <a16:creationId xmlns:a16="http://schemas.microsoft.com/office/drawing/2014/main" id="{95061C21-67E2-4EF0-AF73-7B824939C871}"/>
              </a:ext>
            </a:extLst>
          </p:cNvPr>
          <p:cNvPicPr>
            <a:picLocks noChangeAspect="1"/>
          </p:cNvPicPr>
          <p:nvPr userDrawn="1"/>
        </p:nvPicPr>
        <p:blipFill>
          <a:blip r:embed="rId27" cstate="print">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522287" y="7440587"/>
            <a:ext cx="988859" cy="346101"/>
          </a:xfrm>
          <a:prstGeom prst="rect">
            <a:avLst/>
          </a:prstGeom>
        </p:spPr>
      </p:pic>
      <p:sp>
        <p:nvSpPr>
          <p:cNvPr id="18" name="Footer Placeholder 4">
            <a:extLst>
              <a:ext uri="{FF2B5EF4-FFF2-40B4-BE49-F238E27FC236}">
                <a16:creationId xmlns:a16="http://schemas.microsoft.com/office/drawing/2014/main" id="{84E7FE14-32C2-42E5-B5AA-8FFEE5F7A8D6}"/>
              </a:ext>
            </a:extLst>
          </p:cNvPr>
          <p:cNvSpPr txBox="1">
            <a:spLocks/>
          </p:cNvSpPr>
          <p:nvPr userDrawn="1"/>
        </p:nvSpPr>
        <p:spPr>
          <a:xfrm>
            <a:off x="1504322" y="7399643"/>
            <a:ext cx="6564797" cy="438145"/>
          </a:xfrm>
          <a:prstGeom prst="rect">
            <a:avLst/>
          </a:prstGeom>
        </p:spPr>
        <p:txBody>
          <a:bodyPr/>
          <a:lstStyle>
            <a:defPPr>
              <a:defRPr lang="en-US"/>
            </a:defPPr>
            <a:lvl1pPr marL="0" algn="l" defTabSz="457200" rtl="0" eaLnBrk="1" latinLnBrk="0" hangingPunct="1">
              <a:defRPr sz="1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sk-SK" sz="1100" baseline="0" dirty="0">
                <a:latin typeface="Calibri" panose="020F0502020204030204" pitchFamily="34" charset="0"/>
              </a:rPr>
              <a:t>Tento materiál je zverejnený pod licenciou </a:t>
            </a:r>
            <a:r>
              <a:rPr lang="sk-SK" sz="1100" dirty="0">
                <a:latin typeface="Calibri" panose="020F0502020204030204" pitchFamily="34" charset="0"/>
                <a:hlinkClick r:id="rId26"/>
              </a:rPr>
              <a:t>CC BY 4.0</a:t>
            </a:r>
            <a:r>
              <a:rPr lang="sk-SK" sz="1100" baseline="0" dirty="0">
                <a:latin typeface="Calibri" panose="020F0502020204030204" pitchFamily="34" charset="0"/>
              </a:rPr>
              <a:t> </a:t>
            </a:r>
          </a:p>
          <a:p>
            <a:r>
              <a:rPr lang="sk-SK" sz="1100" baseline="0" dirty="0">
                <a:latin typeface="Calibri" panose="020F0502020204030204" pitchFamily="34" charset="0"/>
              </a:rPr>
              <a:t>Môžete ho voľne používať, upravovať, a zdieľať pod podmienkou uvedenia autora.</a:t>
            </a:r>
          </a:p>
        </p:txBody>
      </p:sp>
      <p:sp>
        <p:nvSpPr>
          <p:cNvPr id="19" name="Footer Placeholder 4">
            <a:extLst>
              <a:ext uri="{FF2B5EF4-FFF2-40B4-BE49-F238E27FC236}">
                <a16:creationId xmlns:a16="http://schemas.microsoft.com/office/drawing/2014/main" id="{7737039B-D04B-4133-AAA9-27B98666D7A4}"/>
              </a:ext>
            </a:extLst>
          </p:cNvPr>
          <p:cNvSpPr txBox="1">
            <a:spLocks/>
          </p:cNvSpPr>
          <p:nvPr userDrawn="1"/>
        </p:nvSpPr>
        <p:spPr>
          <a:xfrm>
            <a:off x="9350506" y="7449154"/>
            <a:ext cx="4846319" cy="323244"/>
          </a:xfrm>
          <a:prstGeom prst="rect">
            <a:avLst/>
          </a:prstGeom>
        </p:spPr>
        <p:txBody>
          <a:bodyPr/>
          <a:lstStyle>
            <a:defPPr>
              <a:defRPr lang="en-US"/>
            </a:defPPr>
            <a:lvl1pPr marL="0" algn="l" defTabSz="457200" rtl="0" eaLnBrk="1" latinLnBrk="0" hangingPunct="1">
              <a:defRPr sz="1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sk-SK" sz="2000" baseline="0" dirty="0">
                <a:latin typeface="Calibri" panose="020F0502020204030204" pitchFamily="34" charset="0"/>
              </a:rPr>
              <a:t>informatika20.sk</a:t>
            </a:r>
          </a:p>
        </p:txBody>
      </p:sp>
      <p:sp>
        <p:nvSpPr>
          <p:cNvPr id="20" name="TextBox 19">
            <a:extLst>
              <a:ext uri="{FF2B5EF4-FFF2-40B4-BE49-F238E27FC236}">
                <a16:creationId xmlns:a16="http://schemas.microsoft.com/office/drawing/2014/main" id="{530B6193-77B1-4EC2-B896-7D67C3B2AA35}"/>
              </a:ext>
            </a:extLst>
          </p:cNvPr>
          <p:cNvSpPr txBox="1"/>
          <p:nvPr userDrawn="1"/>
        </p:nvSpPr>
        <p:spPr>
          <a:xfrm>
            <a:off x="13064061" y="475677"/>
            <a:ext cx="1139588" cy="400110"/>
          </a:xfrm>
          <a:prstGeom prst="rect">
            <a:avLst/>
          </a:prstGeom>
          <a:noFill/>
        </p:spPr>
        <p:txBody>
          <a:bodyPr wrap="square" rtlCol="0">
            <a:spAutoFit/>
          </a:bodyPr>
          <a:lstStyle/>
          <a:p>
            <a:pPr algn="r"/>
            <a:fld id="{086FD522-3783-4060-ADB5-961B91AB0E0D}" type="slidenum">
              <a:rPr lang="sk-SK" sz="2000" smtClean="0">
                <a:latin typeface="Calibri" panose="020F0502020204030204" pitchFamily="34" charset="0"/>
              </a:rPr>
              <a:pPr algn="r"/>
              <a:t>‹#›</a:t>
            </a:fld>
            <a:endParaRPr lang="sk-SK" sz="2000" dirty="0">
              <a:latin typeface="Calibri" panose="020F0502020204030204" pitchFamily="34" charset="0"/>
            </a:endParaRPr>
          </a:p>
        </p:txBody>
      </p:sp>
    </p:spTree>
    <p:extLst>
      <p:ext uri="{BB962C8B-B14F-4D97-AF65-F5344CB8AC3E}">
        <p14:creationId xmlns:p14="http://schemas.microsoft.com/office/powerpoint/2010/main" val="227366426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 id="2147483732" r:id="rId22"/>
    <p:sldLayoutId id="2147483733" r:id="rId23"/>
    <p:sldLayoutId id="2147483734" r:id="rId24"/>
  </p:sldLayoutIdLst>
  <p:hf hdr="0" ftr="0" dt="0"/>
  <p:txStyles>
    <p:titleStyle>
      <a:lvl1pPr algn="l" defTabSz="1097280" rtl="0" eaLnBrk="1" latinLnBrk="0" hangingPunct="1">
        <a:lnSpc>
          <a:spcPct val="90000"/>
        </a:lnSpc>
        <a:spcBef>
          <a:spcPct val="0"/>
        </a:spcBef>
        <a:buNone/>
        <a:defRPr sz="4800" kern="1200" spc="0" baseline="0">
          <a:solidFill>
            <a:schemeClr val="tx1"/>
          </a:solidFill>
          <a:latin typeface="+mj-lt"/>
          <a:ea typeface="+mj-ea"/>
          <a:cs typeface="+mj-cs"/>
        </a:defRPr>
      </a:lvl1pPr>
    </p:titleStyle>
    <p:bodyStyle>
      <a:lvl1pPr marL="0" indent="0" algn="l" defTabSz="1097280" rtl="0" eaLnBrk="1" latinLnBrk="0" hangingPunct="1">
        <a:lnSpc>
          <a:spcPct val="300000"/>
        </a:lnSpc>
        <a:spcBef>
          <a:spcPts val="600"/>
        </a:spcBef>
        <a:buFont typeface="+mj-lt"/>
        <a:buNone/>
        <a:defRPr sz="3200" b="0" kern="1200">
          <a:solidFill>
            <a:schemeClr val="tx1"/>
          </a:solidFill>
          <a:latin typeface="Bahnschrift Light Condensed" panose="020B0502040204020203" pitchFamily="34" charset="0"/>
          <a:ea typeface="+mn-ea"/>
          <a:cs typeface="+mn-cs"/>
        </a:defRPr>
      </a:lvl1pPr>
      <a:lvl2pPr marL="548640" indent="0" algn="l" defTabSz="1097280" rtl="0" eaLnBrk="1" latinLnBrk="0" hangingPunct="1">
        <a:lnSpc>
          <a:spcPct val="90000"/>
        </a:lnSpc>
        <a:spcBef>
          <a:spcPts val="600"/>
        </a:spcBef>
        <a:buFontTx/>
        <a:buNone/>
        <a:defRPr sz="500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Tx/>
        <a:buNone/>
        <a:defRPr sz="500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Tx/>
        <a:buNone/>
        <a:defRPr sz="50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Tx/>
        <a:buNone/>
        <a:defRPr sz="50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905">
          <p15:clr>
            <a:srgbClr val="F26B43"/>
          </p15:clr>
        </p15:guide>
        <p15:guide id="2" pos="322">
          <p15:clr>
            <a:srgbClr val="F26B43"/>
          </p15:clr>
        </p15:guide>
        <p15:guide id="3" pos="8887">
          <p15:clr>
            <a:srgbClr val="F26B43"/>
          </p15:clr>
        </p15:guide>
        <p15:guide id="4" orient="horz" pos="288">
          <p15:clr>
            <a:srgbClr val="F26B43"/>
          </p15:clr>
        </p15:guide>
        <p15:guide id="5" orient="horz" pos="551">
          <p15:clr>
            <a:srgbClr val="F26B43"/>
          </p15:clr>
        </p15:guide>
        <p15:guide id="6" orient="horz" pos="463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163"/>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2" r:id="rId1"/>
    <p:sldLayoutId id="2147483684"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905">
          <p15:clr>
            <a:srgbClr val="F26B43"/>
          </p15:clr>
        </p15:guide>
        <p15:guide id="2" pos="322">
          <p15:clr>
            <a:srgbClr val="F26B43"/>
          </p15:clr>
        </p15:guide>
        <p15:guide id="3" pos="8887">
          <p15:clr>
            <a:srgbClr val="F26B43"/>
          </p15:clr>
        </p15:guide>
        <p15:guide id="4" orient="horz" pos="288">
          <p15:clr>
            <a:srgbClr val="F26B43"/>
          </p15:clr>
        </p15:guide>
        <p15:guide id="5" orient="horz" pos="551">
          <p15:clr>
            <a:srgbClr val="F26B43"/>
          </p15:clr>
        </p15:guide>
        <p15:guide id="6" orient="horz" pos="463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13" name="Footer Placeholder 4">
            <a:extLst>
              <a:ext uri="{FF2B5EF4-FFF2-40B4-BE49-F238E27FC236}">
                <a16:creationId xmlns:a16="http://schemas.microsoft.com/office/drawing/2014/main" id="{C8C290A7-2839-4B5D-B6B9-D9AD67BF7FBD}"/>
              </a:ext>
            </a:extLst>
          </p:cNvPr>
          <p:cNvSpPr txBox="1">
            <a:spLocks/>
          </p:cNvSpPr>
          <p:nvPr userDrawn="1"/>
        </p:nvSpPr>
        <p:spPr>
          <a:xfrm>
            <a:off x="1504322" y="7399643"/>
            <a:ext cx="6564797" cy="438145"/>
          </a:xfrm>
          <a:prstGeom prst="rect">
            <a:avLst/>
          </a:prstGeom>
        </p:spPr>
        <p:txBody>
          <a:bodyPr/>
          <a:lstStyle>
            <a:defPPr>
              <a:defRPr lang="en-US"/>
            </a:defPPr>
            <a:lvl1pPr marL="0" algn="l" defTabSz="457200" rtl="0" eaLnBrk="1" latinLnBrk="0" hangingPunct="1">
              <a:defRPr sz="1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sk-SK" sz="1100" baseline="0" dirty="0">
                <a:latin typeface="Bahnschrift Light Condensed" panose="020B0502040204020203" pitchFamily="34" charset="0"/>
              </a:rPr>
              <a:t>Tento materiál je zverejnený pod licenciou </a:t>
            </a:r>
            <a:r>
              <a:rPr lang="sk-SK" sz="1100" dirty="0">
                <a:latin typeface="Bahnschrift Light Condensed" panose="020B0502040204020203" pitchFamily="34" charset="0"/>
                <a:hlinkClick r:id="rId24"/>
              </a:rPr>
              <a:t>CC BY 4.0</a:t>
            </a:r>
            <a:r>
              <a:rPr lang="sk-SK" sz="1100" baseline="0" dirty="0">
                <a:latin typeface="Bahnschrift Light Condensed" panose="020B0502040204020203" pitchFamily="34" charset="0"/>
              </a:rPr>
              <a:t> </a:t>
            </a:r>
          </a:p>
          <a:p>
            <a:r>
              <a:rPr lang="sk-SK" sz="1100" baseline="0" dirty="0">
                <a:latin typeface="Bahnschrift Light Condensed" panose="020B0502040204020203" pitchFamily="34" charset="0"/>
              </a:rPr>
              <a:t>Môžete ho voľne používať, upravovať, a zdieľať pod podmienkou uvedenia autora.</a:t>
            </a:r>
          </a:p>
        </p:txBody>
      </p:sp>
      <p:cxnSp>
        <p:nvCxnSpPr>
          <p:cNvPr id="14" name="Straight Connector 13">
            <a:extLst>
              <a:ext uri="{FF2B5EF4-FFF2-40B4-BE49-F238E27FC236}">
                <a16:creationId xmlns:a16="http://schemas.microsoft.com/office/drawing/2014/main" id="{D945439E-B27D-4E26-80FD-EA5BED5BACBF}"/>
              </a:ext>
            </a:extLst>
          </p:cNvPr>
          <p:cNvCxnSpPr/>
          <p:nvPr userDrawn="1"/>
        </p:nvCxnSpPr>
        <p:spPr>
          <a:xfrm>
            <a:off x="522288" y="7354888"/>
            <a:ext cx="13585825"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90773D85-3644-4399-9937-A45511043950}"/>
              </a:ext>
            </a:extLst>
          </p:cNvPr>
          <p:cNvCxnSpPr/>
          <p:nvPr userDrawn="1"/>
        </p:nvCxnSpPr>
        <p:spPr>
          <a:xfrm>
            <a:off x="522288" y="874713"/>
            <a:ext cx="13585825" cy="0"/>
          </a:xfrm>
          <a:prstGeom prst="line">
            <a:avLst/>
          </a:prstGeom>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9A52D515-782F-43FD-98F6-01EEEFA15FBA}"/>
              </a:ext>
            </a:extLst>
          </p:cNvPr>
          <p:cNvSpPr txBox="1"/>
          <p:nvPr userDrawn="1"/>
        </p:nvSpPr>
        <p:spPr>
          <a:xfrm>
            <a:off x="430848" y="469030"/>
            <a:ext cx="9092714" cy="400110"/>
          </a:xfrm>
          <a:prstGeom prst="rect">
            <a:avLst/>
          </a:prstGeom>
          <a:noFill/>
        </p:spPr>
        <p:txBody>
          <a:bodyPr wrap="square" rtlCol="0">
            <a:spAutoFit/>
          </a:bodyPr>
          <a:lstStyle/>
          <a:p>
            <a:r>
              <a:rPr lang="sk-SK" sz="2000" dirty="0">
                <a:latin typeface="Bahnschrift SemiLight Condensed" panose="020B0502040204020203" pitchFamily="34" charset="0"/>
              </a:rPr>
              <a:t>AKO GOOGLIŤ?</a:t>
            </a:r>
          </a:p>
        </p:txBody>
      </p:sp>
      <p:pic>
        <p:nvPicPr>
          <p:cNvPr id="8" name="Graphic 7">
            <a:hlinkClick r:id="rId24"/>
            <a:extLst>
              <a:ext uri="{FF2B5EF4-FFF2-40B4-BE49-F238E27FC236}">
                <a16:creationId xmlns:a16="http://schemas.microsoft.com/office/drawing/2014/main" id="{95061C21-67E2-4EF0-AF73-7B824939C871}"/>
              </a:ext>
            </a:extLst>
          </p:cNvPr>
          <p:cNvPicPr>
            <a:picLocks noChangeAspect="1"/>
          </p:cNvPicPr>
          <p:nvPr userDrawn="1"/>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522287" y="7440587"/>
            <a:ext cx="988859" cy="346101"/>
          </a:xfrm>
          <a:prstGeom prst="rect">
            <a:avLst/>
          </a:prstGeom>
        </p:spPr>
      </p:pic>
      <p:sp>
        <p:nvSpPr>
          <p:cNvPr id="17" name="Footer Placeholder 4">
            <a:extLst>
              <a:ext uri="{FF2B5EF4-FFF2-40B4-BE49-F238E27FC236}">
                <a16:creationId xmlns:a16="http://schemas.microsoft.com/office/drawing/2014/main" id="{7F84D147-3F23-46D7-9AC3-814B3604F4AC}"/>
              </a:ext>
            </a:extLst>
          </p:cNvPr>
          <p:cNvSpPr txBox="1">
            <a:spLocks/>
          </p:cNvSpPr>
          <p:nvPr userDrawn="1"/>
        </p:nvSpPr>
        <p:spPr>
          <a:xfrm>
            <a:off x="9350506" y="7449154"/>
            <a:ext cx="4846319" cy="323244"/>
          </a:xfrm>
          <a:prstGeom prst="rect">
            <a:avLst/>
          </a:prstGeom>
        </p:spPr>
        <p:txBody>
          <a:bodyPr/>
          <a:lstStyle>
            <a:defPPr>
              <a:defRPr lang="en-US"/>
            </a:defPPr>
            <a:lvl1pPr marL="0" algn="l" defTabSz="457200" rtl="0" eaLnBrk="1" latinLnBrk="0" hangingPunct="1">
              <a:defRPr sz="1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sk-SK" sz="2000" baseline="0" dirty="0">
                <a:latin typeface="Bahnschrift Light Condensed" panose="020B0502040204020203" pitchFamily="34" charset="0"/>
              </a:rPr>
              <a:t>informatika20.sk</a:t>
            </a:r>
          </a:p>
        </p:txBody>
      </p:sp>
      <p:sp>
        <p:nvSpPr>
          <p:cNvPr id="2" name="TextBox 1">
            <a:extLst>
              <a:ext uri="{FF2B5EF4-FFF2-40B4-BE49-F238E27FC236}">
                <a16:creationId xmlns:a16="http://schemas.microsoft.com/office/drawing/2014/main" id="{B6E69A3E-E9A7-421F-8B4A-4B2EEAFC487F}"/>
              </a:ext>
            </a:extLst>
          </p:cNvPr>
          <p:cNvSpPr txBox="1"/>
          <p:nvPr userDrawn="1"/>
        </p:nvSpPr>
        <p:spPr>
          <a:xfrm>
            <a:off x="13064061" y="475677"/>
            <a:ext cx="1139588" cy="400110"/>
          </a:xfrm>
          <a:prstGeom prst="rect">
            <a:avLst/>
          </a:prstGeom>
          <a:noFill/>
        </p:spPr>
        <p:txBody>
          <a:bodyPr wrap="square" rtlCol="0">
            <a:spAutoFit/>
          </a:bodyPr>
          <a:lstStyle/>
          <a:p>
            <a:pPr algn="r"/>
            <a:fld id="{086FD522-3783-4060-ADB5-961B91AB0E0D}" type="slidenum">
              <a:rPr lang="sk-SK" sz="2000" smtClean="0">
                <a:latin typeface="Bahnschrift SemiLight SemiConde" panose="020B0502040204020203" pitchFamily="34" charset="0"/>
              </a:rPr>
              <a:pPr algn="r"/>
              <a:t>‹#›</a:t>
            </a:fld>
            <a:endParaRPr lang="sk-SK" sz="2000" dirty="0">
              <a:latin typeface="Bahnschrift SemiLight SemiConde" panose="020B0502040204020203" pitchFamily="34" charset="0"/>
            </a:endParaRPr>
          </a:p>
        </p:txBody>
      </p:sp>
    </p:spTree>
    <p:extLst>
      <p:ext uri="{BB962C8B-B14F-4D97-AF65-F5344CB8AC3E}">
        <p14:creationId xmlns:p14="http://schemas.microsoft.com/office/powerpoint/2010/main" val="312539847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Lst>
  <p:hf hdr="0" ftr="0" dt="0"/>
  <p:txStyles>
    <p:titleStyle>
      <a:lvl1pPr algn="l" defTabSz="1097280" rtl="0" eaLnBrk="1" latinLnBrk="0" hangingPunct="1">
        <a:lnSpc>
          <a:spcPct val="90000"/>
        </a:lnSpc>
        <a:spcBef>
          <a:spcPct val="0"/>
        </a:spcBef>
        <a:buNone/>
        <a:defRPr sz="4800" kern="1200" spc="0" baseline="0">
          <a:solidFill>
            <a:schemeClr val="tx1"/>
          </a:solidFill>
          <a:latin typeface="+mj-lt"/>
          <a:ea typeface="+mj-ea"/>
          <a:cs typeface="+mj-cs"/>
        </a:defRPr>
      </a:lvl1pPr>
    </p:titleStyle>
    <p:bodyStyle>
      <a:lvl1pPr marL="0" indent="0" algn="l" defTabSz="1097280" rtl="0" eaLnBrk="1" latinLnBrk="0" hangingPunct="1">
        <a:lnSpc>
          <a:spcPct val="300000"/>
        </a:lnSpc>
        <a:spcBef>
          <a:spcPts val="600"/>
        </a:spcBef>
        <a:buFont typeface="+mj-lt"/>
        <a:buNone/>
        <a:defRPr sz="3200" b="0" kern="1200">
          <a:solidFill>
            <a:schemeClr val="tx1"/>
          </a:solidFill>
          <a:latin typeface="Bahnschrift Light Condensed" panose="020B0502040204020203" pitchFamily="34" charset="0"/>
          <a:ea typeface="+mn-ea"/>
          <a:cs typeface="+mn-cs"/>
        </a:defRPr>
      </a:lvl1pPr>
      <a:lvl2pPr marL="548640" indent="0" algn="l" defTabSz="1097280" rtl="0" eaLnBrk="1" latinLnBrk="0" hangingPunct="1">
        <a:lnSpc>
          <a:spcPct val="90000"/>
        </a:lnSpc>
        <a:spcBef>
          <a:spcPts val="600"/>
        </a:spcBef>
        <a:buFontTx/>
        <a:buNone/>
        <a:defRPr sz="500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Tx/>
        <a:buNone/>
        <a:defRPr sz="500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Tx/>
        <a:buNone/>
        <a:defRPr sz="50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Tx/>
        <a:buNone/>
        <a:defRPr sz="50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905">
          <p15:clr>
            <a:srgbClr val="F26B43"/>
          </p15:clr>
        </p15:guide>
        <p15:guide id="2" pos="322">
          <p15:clr>
            <a:srgbClr val="F26B43"/>
          </p15:clr>
        </p15:guide>
        <p15:guide id="3" pos="8887">
          <p15:clr>
            <a:srgbClr val="F26B43"/>
          </p15:clr>
        </p15:guide>
        <p15:guide id="4" orient="horz" pos="288">
          <p15:clr>
            <a:srgbClr val="F26B43"/>
          </p15:clr>
        </p15:guide>
        <p15:guide id="5" orient="horz" pos="551">
          <p15:clr>
            <a:srgbClr val="F26B43"/>
          </p15:clr>
        </p15:guide>
        <p15:guide id="6" orient="horz" pos="4633">
          <p15:clr>
            <a:srgbClr val="F26B43"/>
          </p15:clr>
        </p15:guide>
        <p15:guide id="7" orient="horz" pos="48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163"/>
        <p:cNvGrpSpPr/>
        <p:nvPr/>
      </p:nvGrpSpPr>
      <p:grpSpPr>
        <a:xfrm>
          <a:off x="0" y="0"/>
          <a:ext cx="0" cy="0"/>
          <a:chOff x="0" y="0"/>
          <a:chExt cx="0" cy="0"/>
        </a:xfrm>
      </p:grpSpPr>
    </p:spTree>
    <p:extLst>
      <p:ext uri="{BB962C8B-B14F-4D97-AF65-F5344CB8AC3E}">
        <p14:creationId xmlns:p14="http://schemas.microsoft.com/office/powerpoint/2010/main" val="1890906007"/>
      </p:ext>
    </p:extLst>
  </p:cSld>
  <p:clrMap bg1="lt1" tx1="dk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905">
          <p15:clr>
            <a:srgbClr val="F26B43"/>
          </p15:clr>
        </p15:guide>
        <p15:guide id="2" pos="322">
          <p15:clr>
            <a:srgbClr val="F26B43"/>
          </p15:clr>
        </p15:guide>
        <p15:guide id="3" pos="8887">
          <p15:clr>
            <a:srgbClr val="F26B43"/>
          </p15:clr>
        </p15:guide>
        <p15:guide id="4" orient="horz" pos="288">
          <p15:clr>
            <a:srgbClr val="F26B43"/>
          </p15:clr>
        </p15:guide>
        <p15:guide id="5" orient="horz" pos="551">
          <p15:clr>
            <a:srgbClr val="F26B43"/>
          </p15:clr>
        </p15:guide>
        <p15:guide id="6" orient="horz" pos="463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64.xml"/><Relationship Id="rId5" Type="http://schemas.openxmlformats.org/officeDocument/2006/relationships/hyperlink" Target="https://en.wikipedia.org/wiki/Free_Art_License" TargetMode="External"/><Relationship Id="rId4" Type="http://schemas.openxmlformats.org/officeDocument/2006/relationships/hyperlink" Target="https://commons.wikimedia.org/wiki/File:MultiBrowsers.p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2.cwJaq0WCZmxFS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hyperlink" Target="https://creativecommons.org/licenses/by-nd/3.0/" TargetMode="External"/><Relationship Id="rId4" Type="http://schemas.openxmlformats.org/officeDocument/2006/relationships/hyperlink" Target="https://www.deviantart.com/inquisidor69/art/toothless-flying-47681813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slides/_rels/slide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61.png"/><Relationship Id="rId4" Type="http://schemas.openxmlformats.org/officeDocument/2006/relationships/image" Target="../media/image60.png"/></Relationships>
</file>

<file path=ppt/slides/_rels/slide1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hyperlink" Target="https://creativecommons.org/licenses/by-sa/3.0/" TargetMode="External"/><Relationship Id="rId4" Type="http://schemas.openxmlformats.org/officeDocument/2006/relationships/hyperlink" Target="https://greatcharacters.miraheze.org/wiki/Hiccup_(How_to_Train_Your_Dragon)"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hyperlink" Target="https://creativecommons.org/licenses/by-nd/3.0/" TargetMode="External"/><Relationship Id="rId4" Type="http://schemas.openxmlformats.org/officeDocument/2006/relationships/hyperlink" Target="https://www.flickr.com/photos/jeikobu/3630427334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66.png"/></Relationships>
</file>

<file path=ppt/slides/_rels/slide15.xml.rels><?xml version="1.0" encoding="UTF-8" standalone="yes"?>
<Relationships xmlns="http://schemas.openxmlformats.org/package/2006/relationships"><Relationship Id="rId3" Type="http://schemas.openxmlformats.org/officeDocument/2006/relationships/hyperlink" Target="https://greatcharacters.miraheze.org/wiki/Hiccup_(How_to_Train_Your_Dragon)"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hyperlink" Target="https://creativecommons.org/licenses/by-sa/3.0/"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freepngimg.com/png/13795-elephant-png-clipart" TargetMode="Externa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hyperlink" Target="https://www.pngall.com/toothless-dragon-png/download/69201" TargetMode="External"/><Relationship Id="rId5" Type="http://schemas.openxmlformats.org/officeDocument/2006/relationships/image" Target="../media/image69.png"/><Relationship Id="rId4" Type="http://schemas.openxmlformats.org/officeDocument/2006/relationships/hyperlink" Target="https://creativecommons.org/licenses/by-nc/3.0/"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freepngimg.com/png/13795-elephant-png-clipart"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hyperlink" Target="https://www.pngall.com/toothless-dragon-png/" TargetMode="External"/><Relationship Id="rId5" Type="http://schemas.openxmlformats.org/officeDocument/2006/relationships/image" Target="../media/image70.png"/><Relationship Id="rId4" Type="http://schemas.openxmlformats.org/officeDocument/2006/relationships/hyperlink" Target="https://creativecommons.org/licenses/by-nc/3.0/"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4.xml"/></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hyperlink" Target="https://creativecommons.org/licenses/by-nc/3.0/" TargetMode="External"/><Relationship Id="rId4" Type="http://schemas.openxmlformats.org/officeDocument/2006/relationships/hyperlink" Target="https://www.pngall.com/toothless-dragon-pn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hyperlink" Target="https://creativecommons.org/licenses/by-nc-nd/3.0/" TargetMode="External"/><Relationship Id="rId5" Type="http://schemas.openxmlformats.org/officeDocument/2006/relationships/hyperlink" Target="https://www.phantomsandmonsters.com/2016/07/dragon-flying-over-south-jersey.html" TargetMode="Externa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hyperlink" Target="https://creativecommons.org/licenses/by-nc/3.0/" TargetMode="External"/><Relationship Id="rId4" Type="http://schemas.openxmlformats.org/officeDocument/2006/relationships/hyperlink" Target="https://www.freepngimg.com/png/16645-komodo-dragon-free-download-pn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hyperlink" Target="https://creativecommons.org/licenses/by-nc/3.0/" TargetMode="External"/><Relationship Id="rId4" Type="http://schemas.openxmlformats.org/officeDocument/2006/relationships/hyperlink" Target="https://www.pngall.com/komodo-dragon-pn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
          <p:cNvSpPr txBox="1">
            <a:spLocks noGrp="1"/>
          </p:cNvSpPr>
          <p:nvPr>
            <p:ph type="body" idx="1"/>
          </p:nvPr>
        </p:nvSpPr>
        <p:spPr>
          <a:xfrm>
            <a:off x="949325" y="6702426"/>
            <a:ext cx="3574549" cy="53657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4000"/>
              <a:buNone/>
            </a:pPr>
            <a:r>
              <a:rPr lang="sk-SK" sz="4000" dirty="0"/>
              <a:t>INF 5_H03</a:t>
            </a:r>
            <a:endParaRPr dirty="0"/>
          </a:p>
        </p:txBody>
      </p:sp>
      <p:sp>
        <p:nvSpPr>
          <p:cNvPr id="321" name="Google Shape;321;p1"/>
          <p:cNvSpPr txBox="1">
            <a:spLocks noGrp="1"/>
          </p:cNvSpPr>
          <p:nvPr>
            <p:ph type="title"/>
          </p:nvPr>
        </p:nvSpPr>
        <p:spPr>
          <a:xfrm>
            <a:off x="4771954" y="3365471"/>
            <a:ext cx="8259619" cy="44259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8000"/>
              <a:buFont typeface="Calibri"/>
              <a:buNone/>
            </a:pPr>
            <a:r>
              <a:rPr lang="sk-SK" sz="8000" dirty="0"/>
              <a:t>Ako googliť</a:t>
            </a:r>
            <a:endParaRPr sz="8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7CC2F7C0-62BE-D458-C61D-5ED2C4D4B184}"/>
              </a:ext>
            </a:extLst>
          </p:cNvPr>
          <p:cNvSpPr>
            <a:spLocks noGrp="1"/>
          </p:cNvSpPr>
          <p:nvPr>
            <p:ph type="body" idx="1"/>
          </p:nvPr>
        </p:nvSpPr>
        <p:spPr>
          <a:xfrm>
            <a:off x="968537" y="2499140"/>
            <a:ext cx="10414165" cy="4585138"/>
          </a:xfrm>
        </p:spPr>
        <p:txBody>
          <a:bodyPr/>
          <a:lstStyle/>
          <a:p>
            <a:pPr>
              <a:lnSpc>
                <a:spcPct val="120000"/>
              </a:lnSpc>
            </a:pPr>
            <a:r>
              <a:rPr lang="sk-SK" dirty="0"/>
              <a:t>Žiaci budú schopní určiť kľúčové slová vo vete. </a:t>
            </a:r>
          </a:p>
          <a:p>
            <a:pPr marL="268288" lvl="0" indent="-39688">
              <a:lnSpc>
                <a:spcPct val="120000"/>
              </a:lnSpc>
            </a:pPr>
            <a:r>
              <a:rPr lang="sk-SK" dirty="0"/>
              <a:t>Žiaci budú schopní použiť základné funkcie internetového vyhľadávača (otvoriť/zatvoriť nové okná a stránky). </a:t>
            </a:r>
          </a:p>
          <a:p>
            <a:pPr marL="268288" lvl="0" indent="-39688">
              <a:lnSpc>
                <a:spcPct val="120000"/>
              </a:lnSpc>
            </a:pPr>
            <a:r>
              <a:rPr lang="sk-SK" dirty="0"/>
              <a:t>Žiaci budú schopní vyhodnotiť z nájdených výsledkov 3 najužitočnejšie.</a:t>
            </a:r>
          </a:p>
          <a:p>
            <a:pPr marL="268288" lvl="0" indent="-39688">
              <a:lnSpc>
                <a:spcPct val="120000"/>
              </a:lnSpc>
            </a:pPr>
            <a:r>
              <a:rPr lang="sk-SK" dirty="0"/>
              <a:t>Žiaci budú schopní vyhľadať slová v texte na webovej stránke pomocou funkcie „Nájsť“.</a:t>
            </a:r>
          </a:p>
          <a:p>
            <a:pPr>
              <a:lnSpc>
                <a:spcPct val="120000"/>
              </a:lnSpc>
            </a:pPr>
            <a:endParaRPr lang="sk-SK" dirty="0"/>
          </a:p>
        </p:txBody>
      </p:sp>
      <p:pic>
        <p:nvPicPr>
          <p:cNvPr id="8" name="Zástupný objekt pre obrázok 7" descr="Obrázok, na ktorom je symetria, elektrická modrá, rad, štvorec&#10;&#10;Automaticky generovaný popis">
            <a:extLst>
              <a:ext uri="{FF2B5EF4-FFF2-40B4-BE49-F238E27FC236}">
                <a16:creationId xmlns:a16="http://schemas.microsoft.com/office/drawing/2014/main" id="{C88A4A57-1B16-1737-E256-D94F033EC11D}"/>
              </a:ext>
            </a:extLst>
          </p:cNvPr>
          <p:cNvPicPr>
            <a:picLocks noGrp="1" noChangeAspect="1"/>
          </p:cNvPicPr>
          <p:nvPr>
            <p:ph type="pic" idx="4294967295"/>
          </p:nvPr>
        </p:nvPicPr>
        <p:blipFill>
          <a:blip r:embed="rId3"/>
          <a:srcRect t="2634" b="2634"/>
          <a:stretch/>
        </p:blipFill>
        <p:spPr>
          <a:xfrm>
            <a:off x="425669" y="5525813"/>
            <a:ext cx="393700" cy="523875"/>
          </a:xfrm>
          <a:prstGeom prst="rect">
            <a:avLst/>
          </a:prstGeom>
        </p:spPr>
      </p:pic>
    </p:spTree>
    <p:extLst>
      <p:ext uri="{BB962C8B-B14F-4D97-AF65-F5344CB8AC3E}">
        <p14:creationId xmlns:p14="http://schemas.microsoft.com/office/powerpoint/2010/main" val="4071766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objekt pre text 5">
            <a:extLst>
              <a:ext uri="{FF2B5EF4-FFF2-40B4-BE49-F238E27FC236}">
                <a16:creationId xmlns:a16="http://schemas.microsoft.com/office/drawing/2014/main" id="{B24D15AB-1785-480D-8373-40CBE0F2B30B}"/>
              </a:ext>
            </a:extLst>
          </p:cNvPr>
          <p:cNvSpPr>
            <a:spLocks noGrp="1"/>
          </p:cNvSpPr>
          <p:nvPr>
            <p:ph type="body" idx="1"/>
          </p:nvPr>
        </p:nvSpPr>
        <p:spPr>
          <a:xfrm>
            <a:off x="430847" y="2499140"/>
            <a:ext cx="8985001" cy="4585138"/>
          </a:xfrm>
        </p:spPr>
        <p:txBody>
          <a:bodyPr/>
          <a:lstStyle/>
          <a:p>
            <a:r>
              <a:rPr lang="sk-SK" dirty="0"/>
              <a:t>Ako sa má človek zachovať, keď sa mu niečo nepodarí na prvý krát?</a:t>
            </a:r>
          </a:p>
          <a:p>
            <a:pPr marL="37592" indent="0">
              <a:buNone/>
            </a:pPr>
            <a:endParaRPr lang="sk-SK" dirty="0"/>
          </a:p>
        </p:txBody>
      </p:sp>
    </p:spTree>
    <p:extLst>
      <p:ext uri="{BB962C8B-B14F-4D97-AF65-F5344CB8AC3E}">
        <p14:creationId xmlns:p14="http://schemas.microsoft.com/office/powerpoint/2010/main" val="396857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6" descr="Icon&#10;&#10;Description automatically generated">
            <a:extLst>
              <a:ext uri="{FF2B5EF4-FFF2-40B4-BE49-F238E27FC236}">
                <a16:creationId xmlns:a16="http://schemas.microsoft.com/office/drawing/2014/main" id="{9A535274-0DFA-404E-912D-E139C2B2E492}"/>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5698" r="6598"/>
          <a:stretch/>
        </p:blipFill>
        <p:spPr>
          <a:xfrm>
            <a:off x="1862953" y="2521691"/>
            <a:ext cx="11125447" cy="4425818"/>
          </a:xfrm>
        </p:spPr>
      </p:pic>
      <p:sp>
        <p:nvSpPr>
          <p:cNvPr id="2" name="Title 1">
            <a:extLst>
              <a:ext uri="{FF2B5EF4-FFF2-40B4-BE49-F238E27FC236}">
                <a16:creationId xmlns:a16="http://schemas.microsoft.com/office/drawing/2014/main" id="{D9B7E420-1C0F-4E1D-88A0-8DFF5B185D15}"/>
              </a:ext>
            </a:extLst>
          </p:cNvPr>
          <p:cNvSpPr>
            <a:spLocks noGrp="1"/>
          </p:cNvSpPr>
          <p:nvPr>
            <p:ph type="title"/>
          </p:nvPr>
        </p:nvSpPr>
        <p:spPr>
          <a:xfrm>
            <a:off x="526097" y="897734"/>
            <a:ext cx="9816508" cy="975649"/>
          </a:xfrm>
        </p:spPr>
        <p:txBody>
          <a:bodyPr/>
          <a:lstStyle/>
          <a:p>
            <a:r>
              <a:rPr lang="sk-SK" b="1" dirty="0">
                <a:latin typeface="Calibri" panose="020F0502020204030204" pitchFamily="34" charset="0"/>
                <a:cs typeface="Calibri" panose="020F0502020204030204" pitchFamily="34" charset="0"/>
              </a:rPr>
              <a:t>Aké internetové prehliadače poznáte?</a:t>
            </a:r>
          </a:p>
        </p:txBody>
      </p:sp>
      <p:sp>
        <p:nvSpPr>
          <p:cNvPr id="4" name="Text Placeholder 3">
            <a:extLst>
              <a:ext uri="{FF2B5EF4-FFF2-40B4-BE49-F238E27FC236}">
                <a16:creationId xmlns:a16="http://schemas.microsoft.com/office/drawing/2014/main" id="{287AC50D-BF8A-4C62-9728-E09CFDA10F86}"/>
              </a:ext>
            </a:extLst>
          </p:cNvPr>
          <p:cNvSpPr>
            <a:spLocks noGrp="1"/>
          </p:cNvSpPr>
          <p:nvPr>
            <p:ph type="body" sz="half" idx="2"/>
          </p:nvPr>
        </p:nvSpPr>
        <p:spPr>
          <a:xfrm>
            <a:off x="2392214" y="1826627"/>
            <a:ext cx="2632288" cy="572399"/>
          </a:xfrm>
        </p:spPr>
        <p:txBody>
          <a:bodyPr/>
          <a:lstStyle/>
          <a:p>
            <a:pPr marL="0" indent="0">
              <a:buNone/>
            </a:pPr>
            <a:r>
              <a:rPr lang="sk-SK" b="1" dirty="0">
                <a:solidFill>
                  <a:schemeClr val="bg1"/>
                </a:solidFill>
                <a:latin typeface="Calibri" panose="020F0502020204030204" pitchFamily="34" charset="0"/>
                <a:cs typeface="Calibri" panose="020F0502020204030204" pitchFamily="34" charset="0"/>
              </a:rPr>
              <a:t>Mozilla Firefox</a:t>
            </a:r>
          </a:p>
        </p:txBody>
      </p:sp>
      <p:sp>
        <p:nvSpPr>
          <p:cNvPr id="7" name="TextBox 6">
            <a:extLst>
              <a:ext uri="{FF2B5EF4-FFF2-40B4-BE49-F238E27FC236}">
                <a16:creationId xmlns:a16="http://schemas.microsoft.com/office/drawing/2014/main" id="{A59C065C-C8C7-4F45-B0A0-1DBCFF67BE9C}"/>
              </a:ext>
            </a:extLst>
          </p:cNvPr>
          <p:cNvSpPr txBox="1"/>
          <p:nvPr/>
        </p:nvSpPr>
        <p:spPr>
          <a:xfrm>
            <a:off x="3366070" y="6639732"/>
            <a:ext cx="6649453"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sk-SK" b="0" i="0" u="none" strike="noStrike" kern="1200" cap="none" spc="0" normalizeH="0" baseline="0" noProof="0" dirty="0">
                <a:ln>
                  <a:noFill/>
                </a:ln>
                <a:solidFill>
                  <a:srgbClr val="121856"/>
                </a:solidFill>
                <a:effectLst/>
                <a:uLnTx/>
                <a:uFillTx/>
                <a:latin typeface="Calibri" panose="020F0502020204030204" pitchFamily="34" charset="0"/>
                <a:ea typeface="+mn-ea"/>
                <a:cs typeface="Calibri" panose="020F0502020204030204" pitchFamily="34" charset="0"/>
              </a:rPr>
              <a:t>"</a:t>
            </a:r>
            <a:r>
              <a:rPr kumimoji="0" lang="sk-SK" b="0" i="0" u="none" strike="noStrike" kern="1200" cap="none" spc="0" normalizeH="0" baseline="0" noProof="0" dirty="0" err="1">
                <a:ln>
                  <a:noFill/>
                </a:ln>
                <a:solidFill>
                  <a:srgbClr val="121856"/>
                </a:solidFill>
                <a:effectLst/>
                <a:uLnTx/>
                <a:uFillTx/>
                <a:latin typeface="Calibri" panose="020F0502020204030204" pitchFamily="34" charset="0"/>
                <a:ea typeface="+mn-ea"/>
                <a:cs typeface="Calibri" panose="020F0502020204030204" pitchFamily="34" charset="0"/>
                <a:hlinkClick r:id="rId4"/>
              </a:rPr>
              <a:t>MultiBrowsers</a:t>
            </a:r>
            <a:r>
              <a:rPr kumimoji="0" lang="sk-SK" b="0" i="0" u="none" strike="noStrike" kern="1200" cap="none" spc="0" normalizeH="0" baseline="0" noProof="0" dirty="0">
                <a:ln>
                  <a:noFill/>
                </a:ln>
                <a:solidFill>
                  <a:srgbClr val="121856"/>
                </a:solidFill>
                <a:effectLst/>
                <a:uLnTx/>
                <a:uFillTx/>
                <a:latin typeface="Calibri" panose="020F0502020204030204" pitchFamily="34" charset="0"/>
                <a:ea typeface="+mn-ea"/>
                <a:cs typeface="Calibri" panose="020F0502020204030204" pitchFamily="34" charset="0"/>
              </a:rPr>
              <a:t>" od </a:t>
            </a:r>
            <a:r>
              <a:rPr kumimoji="0" lang="sk-SK" b="0" i="0" u="none" strike="noStrike" kern="1200" cap="none" spc="0" normalizeH="0" baseline="0" noProof="0" dirty="0" err="1">
                <a:ln>
                  <a:noFill/>
                </a:ln>
                <a:solidFill>
                  <a:srgbClr val="121856"/>
                </a:solidFill>
                <a:effectLst/>
                <a:uLnTx/>
                <a:uFillTx/>
                <a:latin typeface="Calibri" panose="020F0502020204030204" pitchFamily="34" charset="0"/>
                <a:ea typeface="+mn-ea"/>
                <a:cs typeface="Calibri" panose="020F0502020204030204" pitchFamily="34" charset="0"/>
              </a:rPr>
              <a:t>EpiDor</a:t>
            </a:r>
            <a:r>
              <a:rPr kumimoji="0" lang="sk-SK" b="0" i="0" u="none" strike="noStrike" kern="1200" cap="none" spc="0" normalizeH="0" baseline="0" noProof="0" dirty="0">
                <a:ln>
                  <a:noFill/>
                </a:ln>
                <a:solidFill>
                  <a:srgbClr val="121856"/>
                </a:solidFill>
                <a:effectLst/>
                <a:uLnTx/>
                <a:uFillTx/>
                <a:latin typeface="Calibri" panose="020F0502020204030204" pitchFamily="34" charset="0"/>
                <a:ea typeface="+mn-ea"/>
                <a:cs typeface="Calibri" panose="020F0502020204030204" pitchFamily="34" charset="0"/>
              </a:rPr>
              <a:t> pod licenciou </a:t>
            </a:r>
            <a:r>
              <a:rPr kumimoji="0" lang="sk-SK" b="0" i="0" u="none" strike="noStrike" kern="1200" cap="none" spc="0" normalizeH="0" baseline="0" noProof="0" dirty="0" err="1">
                <a:ln>
                  <a:noFill/>
                </a:ln>
                <a:solidFill>
                  <a:srgbClr val="121856"/>
                </a:solidFill>
                <a:effectLst/>
                <a:uLnTx/>
                <a:uFillTx/>
                <a:latin typeface="Calibri" panose="020F0502020204030204" pitchFamily="34" charset="0"/>
                <a:ea typeface="+mn-ea"/>
                <a:cs typeface="Calibri" panose="020F0502020204030204" pitchFamily="34" charset="0"/>
                <a:hlinkClick r:id="rId5"/>
              </a:rPr>
              <a:t>Free</a:t>
            </a:r>
            <a:r>
              <a:rPr kumimoji="0" lang="sk-SK" b="0" i="0" u="none" strike="noStrike" kern="1200" cap="none" spc="0" normalizeH="0" baseline="0" noProof="0" dirty="0">
                <a:ln>
                  <a:noFill/>
                </a:ln>
                <a:solidFill>
                  <a:srgbClr val="121856"/>
                </a:solidFill>
                <a:effectLst/>
                <a:uLnTx/>
                <a:uFillTx/>
                <a:latin typeface="Calibri" panose="020F0502020204030204" pitchFamily="34" charset="0"/>
                <a:ea typeface="+mn-ea"/>
                <a:cs typeface="Calibri" panose="020F0502020204030204" pitchFamily="34" charset="0"/>
                <a:hlinkClick r:id="rId5"/>
              </a:rPr>
              <a:t> Art </a:t>
            </a:r>
            <a:r>
              <a:rPr kumimoji="0" lang="sk-SK" b="0" i="0" u="none" strike="noStrike" kern="1200" cap="none" spc="0" normalizeH="0" baseline="0" noProof="0" dirty="0" err="1">
                <a:ln>
                  <a:noFill/>
                </a:ln>
                <a:solidFill>
                  <a:srgbClr val="121856"/>
                </a:solidFill>
                <a:effectLst/>
                <a:uLnTx/>
                <a:uFillTx/>
                <a:latin typeface="Calibri" panose="020F0502020204030204" pitchFamily="34" charset="0"/>
                <a:ea typeface="+mn-ea"/>
                <a:cs typeface="Calibri" panose="020F0502020204030204" pitchFamily="34" charset="0"/>
                <a:hlinkClick r:id="rId5"/>
              </a:rPr>
              <a:t>License</a:t>
            </a:r>
            <a:endParaRPr kumimoji="0" lang="sk-SK" b="0" i="0" u="none" strike="noStrike" kern="1200" cap="none" spc="0" normalizeH="0" baseline="0" noProof="0" dirty="0">
              <a:ln>
                <a:noFill/>
              </a:ln>
              <a:solidFill>
                <a:srgbClr val="121856"/>
              </a:solidFill>
              <a:effectLst/>
              <a:uLnTx/>
              <a:uFillTx/>
              <a:latin typeface="Calibri" panose="020F0502020204030204" pitchFamily="34" charset="0"/>
              <a:ea typeface="+mn-ea"/>
              <a:cs typeface="Calibri" panose="020F0502020204030204" pitchFamily="34" charset="0"/>
            </a:endParaRPr>
          </a:p>
        </p:txBody>
      </p:sp>
      <p:sp>
        <p:nvSpPr>
          <p:cNvPr id="8" name="Text Placeholder 3">
            <a:extLst>
              <a:ext uri="{FF2B5EF4-FFF2-40B4-BE49-F238E27FC236}">
                <a16:creationId xmlns:a16="http://schemas.microsoft.com/office/drawing/2014/main" id="{794BBF36-4256-4EFD-B2AF-ADD2CEE6BD0B}"/>
              </a:ext>
            </a:extLst>
          </p:cNvPr>
          <p:cNvSpPr txBox="1">
            <a:spLocks/>
          </p:cNvSpPr>
          <p:nvPr/>
        </p:nvSpPr>
        <p:spPr>
          <a:xfrm>
            <a:off x="5654371" y="1824454"/>
            <a:ext cx="2814600" cy="572399"/>
          </a:xfrm>
          <a:prstGeom prst="rect">
            <a:avLst/>
          </a:prstGeom>
        </p:spPr>
        <p:txBody>
          <a:bodyPr/>
          <a:lstStyle>
            <a:lvl1pPr marL="457200" indent="-457200" algn="l" defTabSz="1097280" rtl="0" eaLnBrk="1" latinLnBrk="0" hangingPunct="1">
              <a:lnSpc>
                <a:spcPct val="125000"/>
              </a:lnSpc>
              <a:spcBef>
                <a:spcPts val="0"/>
              </a:spcBef>
              <a:buSzPct val="94000"/>
              <a:buFont typeface="Wingdings" panose="05000000000000000000" pitchFamily="2" charset="2"/>
              <a:buChar char="§"/>
              <a:defRPr sz="3200" b="0" kern="1200" spc="-80" baseline="0">
                <a:solidFill>
                  <a:schemeClr val="tx1"/>
                </a:solidFill>
                <a:latin typeface="Bahnschrift Light Condensed" panose="020B0502040204020203" pitchFamily="34" charset="0"/>
                <a:ea typeface="+mn-ea"/>
                <a:cs typeface="+mn-cs"/>
              </a:defRPr>
            </a:lvl1pPr>
            <a:lvl2pPr marL="896938" indent="-34925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Bahnschrift Light Condensed" panose="020B0502040204020203" pitchFamily="34" charset="0"/>
                <a:ea typeface="+mn-ea"/>
                <a:cs typeface="+mn-cs"/>
              </a:defRPr>
            </a:lvl2pPr>
            <a:lvl3pPr marL="1097280" indent="0" algn="l" defTabSz="1097280" rtl="0" eaLnBrk="1" latinLnBrk="0" hangingPunct="1">
              <a:lnSpc>
                <a:spcPct val="90000"/>
              </a:lnSpc>
              <a:spcBef>
                <a:spcPts val="600"/>
              </a:spcBef>
              <a:buFontTx/>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Tx/>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Tx/>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1097280" rtl="0" eaLnBrk="1" fontAlgn="auto" latinLnBrk="0" hangingPunct="1">
              <a:lnSpc>
                <a:spcPct val="125000"/>
              </a:lnSpc>
              <a:spcBef>
                <a:spcPts val="0"/>
              </a:spcBef>
              <a:spcAft>
                <a:spcPts val="0"/>
              </a:spcAft>
              <a:buClrTx/>
              <a:buSzPct val="94000"/>
              <a:buFont typeface="Wingdings" panose="05000000000000000000" pitchFamily="2" charset="2"/>
              <a:buNone/>
              <a:tabLst/>
              <a:defRPr/>
            </a:pPr>
            <a:r>
              <a:rPr kumimoji="0" lang="sk-SK" sz="3200" b="1" i="0" u="none" strike="noStrike" kern="1200" cap="none" spc="-80" normalizeH="0" baseline="0" noProof="0" dirty="0">
                <a:ln>
                  <a:noFill/>
                </a:ln>
                <a:solidFill>
                  <a:schemeClr val="bg1"/>
                </a:solidFill>
                <a:effectLst/>
                <a:uLnTx/>
                <a:uFillTx/>
                <a:latin typeface="Calibri" panose="020F0502020204030204" pitchFamily="34" charset="0"/>
                <a:cs typeface="Calibri" panose="020F0502020204030204" pitchFamily="34" charset="0"/>
              </a:rPr>
              <a:t>Google Chrome</a:t>
            </a:r>
          </a:p>
        </p:txBody>
      </p:sp>
      <p:sp>
        <p:nvSpPr>
          <p:cNvPr id="9" name="Text Placeholder 3">
            <a:extLst>
              <a:ext uri="{FF2B5EF4-FFF2-40B4-BE49-F238E27FC236}">
                <a16:creationId xmlns:a16="http://schemas.microsoft.com/office/drawing/2014/main" id="{114A0616-C424-4863-9637-596FC84BB269}"/>
              </a:ext>
            </a:extLst>
          </p:cNvPr>
          <p:cNvSpPr txBox="1">
            <a:spLocks/>
          </p:cNvSpPr>
          <p:nvPr/>
        </p:nvSpPr>
        <p:spPr>
          <a:xfrm>
            <a:off x="10710763" y="1873383"/>
            <a:ext cx="1527423" cy="572399"/>
          </a:xfrm>
          <a:prstGeom prst="rect">
            <a:avLst/>
          </a:prstGeom>
        </p:spPr>
        <p:txBody>
          <a:bodyPr/>
          <a:lstStyle>
            <a:lvl1pPr marL="457200" indent="-457200" algn="l" defTabSz="1097280" rtl="0" eaLnBrk="1" latinLnBrk="0" hangingPunct="1">
              <a:lnSpc>
                <a:spcPct val="125000"/>
              </a:lnSpc>
              <a:spcBef>
                <a:spcPts val="0"/>
              </a:spcBef>
              <a:buSzPct val="94000"/>
              <a:buFont typeface="Wingdings" panose="05000000000000000000" pitchFamily="2" charset="2"/>
              <a:buChar char="§"/>
              <a:defRPr sz="3200" b="0" kern="1200" spc="-80" baseline="0">
                <a:solidFill>
                  <a:schemeClr val="tx1"/>
                </a:solidFill>
                <a:latin typeface="Bahnschrift Light Condensed" panose="020B0502040204020203" pitchFamily="34" charset="0"/>
                <a:ea typeface="+mn-ea"/>
                <a:cs typeface="+mn-cs"/>
              </a:defRPr>
            </a:lvl1pPr>
            <a:lvl2pPr marL="896938" indent="-34925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Bahnschrift Light Condensed" panose="020B0502040204020203" pitchFamily="34" charset="0"/>
                <a:ea typeface="+mn-ea"/>
                <a:cs typeface="+mn-cs"/>
              </a:defRPr>
            </a:lvl2pPr>
            <a:lvl3pPr marL="1097280" indent="0" algn="l" defTabSz="1097280" rtl="0" eaLnBrk="1" latinLnBrk="0" hangingPunct="1">
              <a:lnSpc>
                <a:spcPct val="90000"/>
              </a:lnSpc>
              <a:spcBef>
                <a:spcPts val="600"/>
              </a:spcBef>
              <a:buFontTx/>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Tx/>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Tx/>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1097280" rtl="0" eaLnBrk="1" fontAlgn="auto" latinLnBrk="0" hangingPunct="1">
              <a:lnSpc>
                <a:spcPct val="125000"/>
              </a:lnSpc>
              <a:spcBef>
                <a:spcPts val="0"/>
              </a:spcBef>
              <a:spcAft>
                <a:spcPts val="0"/>
              </a:spcAft>
              <a:buClrTx/>
              <a:buSzPct val="94000"/>
              <a:buFont typeface="Wingdings" panose="05000000000000000000" pitchFamily="2" charset="2"/>
              <a:buNone/>
              <a:tabLst/>
              <a:defRPr/>
            </a:pPr>
            <a:r>
              <a:rPr kumimoji="0" lang="sk-SK" sz="3200" b="1" i="0" u="none" strike="noStrike" kern="1200" cap="none" spc="-80" normalizeH="0" baseline="0" noProof="0" dirty="0">
                <a:ln>
                  <a:noFill/>
                </a:ln>
                <a:solidFill>
                  <a:schemeClr val="bg1"/>
                </a:solidFill>
                <a:effectLst/>
                <a:uLnTx/>
                <a:uFillTx/>
                <a:latin typeface="Calibri" panose="020F0502020204030204" pitchFamily="34" charset="0"/>
                <a:cs typeface="Calibri" panose="020F0502020204030204" pitchFamily="34" charset="0"/>
              </a:rPr>
              <a:t>Opera</a:t>
            </a:r>
          </a:p>
        </p:txBody>
      </p:sp>
      <p:sp>
        <p:nvSpPr>
          <p:cNvPr id="10" name="Text Placeholder 3">
            <a:extLst>
              <a:ext uri="{FF2B5EF4-FFF2-40B4-BE49-F238E27FC236}">
                <a16:creationId xmlns:a16="http://schemas.microsoft.com/office/drawing/2014/main" id="{8FAADEDC-D334-46F0-979F-BA9A9694970E}"/>
              </a:ext>
            </a:extLst>
          </p:cNvPr>
          <p:cNvSpPr txBox="1">
            <a:spLocks/>
          </p:cNvSpPr>
          <p:nvPr/>
        </p:nvSpPr>
        <p:spPr>
          <a:xfrm>
            <a:off x="9098840" y="1844573"/>
            <a:ext cx="1130216" cy="572399"/>
          </a:xfrm>
          <a:prstGeom prst="rect">
            <a:avLst/>
          </a:prstGeom>
        </p:spPr>
        <p:txBody>
          <a:bodyPr/>
          <a:lstStyle>
            <a:lvl1pPr marL="457200" indent="-457200" algn="l" defTabSz="1097280" rtl="0" eaLnBrk="1" latinLnBrk="0" hangingPunct="1">
              <a:lnSpc>
                <a:spcPct val="125000"/>
              </a:lnSpc>
              <a:spcBef>
                <a:spcPts val="0"/>
              </a:spcBef>
              <a:buSzPct val="94000"/>
              <a:buFont typeface="Wingdings" panose="05000000000000000000" pitchFamily="2" charset="2"/>
              <a:buChar char="§"/>
              <a:defRPr sz="3200" b="0" kern="1200" spc="-80" baseline="0">
                <a:solidFill>
                  <a:schemeClr val="tx1"/>
                </a:solidFill>
                <a:latin typeface="Bahnschrift Light Condensed" panose="020B0502040204020203" pitchFamily="34" charset="0"/>
                <a:ea typeface="+mn-ea"/>
                <a:cs typeface="+mn-cs"/>
              </a:defRPr>
            </a:lvl1pPr>
            <a:lvl2pPr marL="896938" indent="-34925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Bahnschrift Light Condensed" panose="020B0502040204020203" pitchFamily="34" charset="0"/>
                <a:ea typeface="+mn-ea"/>
                <a:cs typeface="+mn-cs"/>
              </a:defRPr>
            </a:lvl2pPr>
            <a:lvl3pPr marL="1097280" indent="0" algn="l" defTabSz="1097280" rtl="0" eaLnBrk="1" latinLnBrk="0" hangingPunct="1">
              <a:lnSpc>
                <a:spcPct val="90000"/>
              </a:lnSpc>
              <a:spcBef>
                <a:spcPts val="600"/>
              </a:spcBef>
              <a:buFontTx/>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Tx/>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Tx/>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1097280" rtl="0" eaLnBrk="1" fontAlgn="auto" latinLnBrk="0" hangingPunct="1">
              <a:lnSpc>
                <a:spcPct val="125000"/>
              </a:lnSpc>
              <a:spcBef>
                <a:spcPts val="0"/>
              </a:spcBef>
              <a:spcAft>
                <a:spcPts val="0"/>
              </a:spcAft>
              <a:buClrTx/>
              <a:buSzPct val="94000"/>
              <a:buFont typeface="Wingdings" panose="05000000000000000000" pitchFamily="2" charset="2"/>
              <a:buNone/>
              <a:tabLst/>
              <a:defRPr/>
            </a:pPr>
            <a:r>
              <a:rPr kumimoji="0" lang="sk-SK" sz="3200" b="1" i="0" u="none" strike="noStrike" kern="1200" cap="none" spc="-80" normalizeH="0" baseline="0" noProof="0" dirty="0">
                <a:ln>
                  <a:noFill/>
                </a:ln>
                <a:solidFill>
                  <a:schemeClr val="bg1"/>
                </a:solidFill>
                <a:effectLst/>
                <a:uLnTx/>
                <a:uFillTx/>
                <a:latin typeface="Calibri" panose="020F0502020204030204" pitchFamily="34" charset="0"/>
                <a:cs typeface="Calibri" panose="020F0502020204030204" pitchFamily="34" charset="0"/>
              </a:rPr>
              <a:t>Safari</a:t>
            </a:r>
          </a:p>
        </p:txBody>
      </p:sp>
    </p:spTree>
    <p:extLst>
      <p:ext uri="{BB962C8B-B14F-4D97-AF65-F5344CB8AC3E}">
        <p14:creationId xmlns:p14="http://schemas.microsoft.com/office/powerpoint/2010/main" val="115815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
          <p:cNvSpPr txBox="1">
            <a:spLocks noGrp="1"/>
          </p:cNvSpPr>
          <p:nvPr>
            <p:ph type="title"/>
          </p:nvPr>
        </p:nvSpPr>
        <p:spPr>
          <a:xfrm>
            <a:off x="430848" y="1145322"/>
            <a:ext cx="7417752" cy="975649"/>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800"/>
              <a:buFont typeface="Calibri"/>
              <a:buNone/>
            </a:pPr>
            <a:r>
              <a:rPr lang="sk-SK" dirty="0">
                <a:solidFill>
                  <a:schemeClr val="tx1"/>
                </a:solidFill>
              </a:rPr>
              <a:t>Aké sú to kľúčové slová?</a:t>
            </a:r>
            <a:endParaRPr dirty="0">
              <a:solidFill>
                <a:schemeClr val="tx1"/>
              </a:solidFill>
            </a:endParaRPr>
          </a:p>
        </p:txBody>
      </p:sp>
      <p:sp>
        <p:nvSpPr>
          <p:cNvPr id="358" name="Google Shape;358;p5"/>
          <p:cNvSpPr txBox="1">
            <a:spLocks noGrp="1"/>
          </p:cNvSpPr>
          <p:nvPr>
            <p:ph type="body" idx="1"/>
          </p:nvPr>
        </p:nvSpPr>
        <p:spPr>
          <a:xfrm>
            <a:off x="430847" y="2499140"/>
            <a:ext cx="9714050" cy="4585138"/>
          </a:xfrm>
          <a:prstGeom prst="rect">
            <a:avLst/>
          </a:prstGeom>
          <a:noFill/>
          <a:ln>
            <a:noFill/>
          </a:ln>
        </p:spPr>
        <p:txBody>
          <a:bodyPr spcFirstLastPara="1" wrap="square" lIns="91425" tIns="45700" rIns="91425" bIns="45700" anchor="t" anchorCtr="0">
            <a:noAutofit/>
          </a:bodyPr>
          <a:lstStyle/>
          <a:p>
            <a:pPr marL="494792" indent="-457200">
              <a:buFont typeface="Wingdings" panose="05000000000000000000" pitchFamily="2" charset="2"/>
              <a:buChar char="§"/>
            </a:pPr>
            <a:r>
              <a:rPr lang="sk-SK" dirty="0"/>
              <a:t>Tie najdôležitejšie slová z vety.</a:t>
            </a:r>
          </a:p>
          <a:p>
            <a:pPr marL="494792" indent="-457200">
              <a:buFont typeface="Wingdings" panose="05000000000000000000" pitchFamily="2" charset="2"/>
              <a:buChar char="§"/>
            </a:pPr>
            <a:r>
              <a:rPr lang="sk-SK" dirty="0"/>
              <a:t>Väčšinou sú to slovesá a podstatné mená.</a:t>
            </a:r>
          </a:p>
          <a:p>
            <a:pPr marL="494792" indent="-457200">
              <a:buFont typeface="Wingdings" panose="05000000000000000000" pitchFamily="2" charset="2"/>
              <a:buChar char="§"/>
            </a:pPr>
            <a:r>
              <a:rPr lang="sk-SK" dirty="0"/>
              <a:t>Najlepšie je, keď sú slová v nominatíve.</a:t>
            </a:r>
          </a:p>
          <a:p>
            <a:endParaRPr lang="sk-SK" dirty="0"/>
          </a:p>
          <a:p>
            <a:pPr marL="0" indent="0">
              <a:buNone/>
              <a:tabLst>
                <a:tab pos="185738" algn="l"/>
              </a:tabLst>
            </a:pPr>
            <a:r>
              <a:rPr lang="sk-SK" dirty="0">
                <a:solidFill>
                  <a:schemeClr val="bg1"/>
                </a:solidFill>
                <a:latin typeface="Calibri" panose="020F0502020204030204" pitchFamily="34" charset="0"/>
                <a:cs typeface="Calibri" panose="020F0502020204030204" pitchFamily="34" charset="0"/>
              </a:rPr>
              <a:t>Príklad:</a:t>
            </a:r>
          </a:p>
          <a:p>
            <a:pPr marL="0" indent="0">
              <a:buNone/>
            </a:pPr>
            <a:r>
              <a:rPr lang="sk-SK" b="1" dirty="0">
                <a:latin typeface="Calibri" panose="020F0502020204030204" pitchFamily="34" charset="0"/>
                <a:cs typeface="Calibri" panose="020F0502020204030204" pitchFamily="34" charset="0"/>
              </a:rPr>
              <a:t>„Chcela by som vedieť, aké je teraz počasie v Madride“.</a:t>
            </a:r>
          </a:p>
          <a:p>
            <a:pPr marL="357188" lvl="0" indent="-166180" algn="l" rtl="0">
              <a:lnSpc>
                <a:spcPct val="125000"/>
              </a:lnSpc>
              <a:spcBef>
                <a:spcPts val="0"/>
              </a:spcBef>
              <a:spcAft>
                <a:spcPts val="0"/>
              </a:spcAft>
              <a:buClr>
                <a:schemeClr val="dk1"/>
              </a:buClr>
              <a:buSzPts val="3008"/>
              <a:buFont typeface="Arial"/>
              <a:buNone/>
            </a:pPr>
            <a:endParaRPr dirty="0"/>
          </a:p>
        </p:txBody>
      </p:sp>
      <p:pic>
        <p:nvPicPr>
          <p:cNvPr id="15" name="Obrázok 14">
            <a:extLst>
              <a:ext uri="{FF2B5EF4-FFF2-40B4-BE49-F238E27FC236}">
                <a16:creationId xmlns:a16="http://schemas.microsoft.com/office/drawing/2014/main" id="{B1EA5283-23A4-497F-93AA-9B83F2CF05C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288502" y="1331077"/>
            <a:ext cx="4911050" cy="4012263"/>
          </a:xfrm>
          <a:prstGeom prst="rect">
            <a:avLst/>
          </a:prstGeom>
        </p:spPr>
      </p:pic>
      <p:sp>
        <p:nvSpPr>
          <p:cNvPr id="16" name="BlokTextu 15">
            <a:extLst>
              <a:ext uri="{FF2B5EF4-FFF2-40B4-BE49-F238E27FC236}">
                <a16:creationId xmlns:a16="http://schemas.microsoft.com/office/drawing/2014/main" id="{49548907-60E4-4C7F-BC34-E17F9175C107}"/>
              </a:ext>
            </a:extLst>
          </p:cNvPr>
          <p:cNvSpPr txBox="1"/>
          <p:nvPr/>
        </p:nvSpPr>
        <p:spPr>
          <a:xfrm>
            <a:off x="10737872" y="5781869"/>
            <a:ext cx="2868705" cy="523220"/>
          </a:xfrm>
          <a:prstGeom prst="rect">
            <a:avLst/>
          </a:prstGeom>
          <a:noFill/>
        </p:spPr>
        <p:txBody>
          <a:bodyPr wrap="square" rtlCol="0">
            <a:spAutoFit/>
          </a:bodyPr>
          <a:lstStyle/>
          <a:p>
            <a:pPr algn="ctr"/>
            <a:r>
              <a:rPr lang="sk-SK" dirty="0">
                <a:latin typeface="Calibri" panose="020F0502020204030204" pitchFamily="34" charset="0"/>
                <a:cs typeface="Calibri" panose="020F0502020204030204" pitchFamily="34" charset="0"/>
                <a:hlinkClick r:id="rId4" tooltip="https://www.deviantart.com/inquisidor69/art/toothless-flying-476818132"/>
              </a:rPr>
              <a:t>Táto fotografia</a:t>
            </a:r>
            <a:r>
              <a:rPr lang="sk-SK" dirty="0">
                <a:latin typeface="Calibri" panose="020F0502020204030204" pitchFamily="34" charset="0"/>
                <a:cs typeface="Calibri" panose="020F0502020204030204" pitchFamily="34" charset="0"/>
              </a:rPr>
              <a:t> od autora Neznámy autor, platí licencia </a:t>
            </a:r>
            <a:r>
              <a:rPr lang="sk-SK" dirty="0">
                <a:latin typeface="Calibri" panose="020F0502020204030204" pitchFamily="34" charset="0"/>
                <a:cs typeface="Calibri" panose="020F0502020204030204" pitchFamily="34" charset="0"/>
                <a:hlinkClick r:id="rId5" tooltip="https://creativecommons.org/licenses/by-nd/3.0/"/>
              </a:rPr>
              <a:t>CC BY-ND</a:t>
            </a:r>
            <a:endParaRPr lang="sk-SK" dirty="0">
              <a:latin typeface="Calibri" panose="020F0502020204030204" pitchFamily="34" charset="0"/>
              <a:cs typeface="Calibri" panose="020F0502020204030204" pitchFamily="34" charset="0"/>
            </a:endParaRPr>
          </a:p>
        </p:txBody>
      </p:sp>
      <p:cxnSp>
        <p:nvCxnSpPr>
          <p:cNvPr id="3" name="Rovná spojnica 2">
            <a:extLst>
              <a:ext uri="{FF2B5EF4-FFF2-40B4-BE49-F238E27FC236}">
                <a16:creationId xmlns:a16="http://schemas.microsoft.com/office/drawing/2014/main" id="{CFB91274-39C6-4145-A6F2-C5B32012F8A7}"/>
              </a:ext>
            </a:extLst>
          </p:cNvPr>
          <p:cNvCxnSpPr/>
          <p:nvPr/>
        </p:nvCxnSpPr>
        <p:spPr>
          <a:xfrm>
            <a:off x="6329082" y="6179583"/>
            <a:ext cx="1519518" cy="0"/>
          </a:xfrm>
          <a:prstGeom prst="line">
            <a:avLst/>
          </a:prstGeom>
          <a:ln w="76200"/>
        </p:spPr>
        <p:style>
          <a:lnRef idx="1">
            <a:schemeClr val="accent2"/>
          </a:lnRef>
          <a:fillRef idx="0">
            <a:schemeClr val="accent2"/>
          </a:fillRef>
          <a:effectRef idx="0">
            <a:schemeClr val="accent2"/>
          </a:effectRef>
          <a:fontRef idx="minor">
            <a:schemeClr val="tx1"/>
          </a:fontRef>
        </p:style>
      </p:cxnSp>
      <p:cxnSp>
        <p:nvCxnSpPr>
          <p:cNvPr id="8" name="Rovná spojnica 7">
            <a:extLst>
              <a:ext uri="{FF2B5EF4-FFF2-40B4-BE49-F238E27FC236}">
                <a16:creationId xmlns:a16="http://schemas.microsoft.com/office/drawing/2014/main" id="{D575BC15-87D4-4B83-B600-7E5B89E22BE9}"/>
              </a:ext>
            </a:extLst>
          </p:cNvPr>
          <p:cNvCxnSpPr>
            <a:cxnSpLocks/>
          </p:cNvCxnSpPr>
          <p:nvPr/>
        </p:nvCxnSpPr>
        <p:spPr>
          <a:xfrm>
            <a:off x="8095129" y="6218342"/>
            <a:ext cx="1335742" cy="0"/>
          </a:xfrm>
          <a:prstGeom prst="line">
            <a:avLst/>
          </a:prstGeom>
          <a:ln w="76200"/>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
                                            <p:txEl>
                                              <p:pRg st="0" end="0"/>
                                            </p:txEl>
                                          </p:spTgt>
                                        </p:tgtEl>
                                        <p:attrNameLst>
                                          <p:attrName>style.visibility</p:attrName>
                                        </p:attrNameLst>
                                      </p:cBhvr>
                                      <p:to>
                                        <p:strVal val="visible"/>
                                      </p:to>
                                    </p:set>
                                    <p:animEffect transition="in" filter="fade">
                                      <p:cBhvr>
                                        <p:cTn id="7" dur="500"/>
                                        <p:tgtEl>
                                          <p:spTgt spid="3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8">
                                            <p:txEl>
                                              <p:pRg st="1" end="1"/>
                                            </p:txEl>
                                          </p:spTgt>
                                        </p:tgtEl>
                                        <p:attrNameLst>
                                          <p:attrName>style.visibility</p:attrName>
                                        </p:attrNameLst>
                                      </p:cBhvr>
                                      <p:to>
                                        <p:strVal val="visible"/>
                                      </p:to>
                                    </p:set>
                                    <p:animEffect transition="in" filter="fade">
                                      <p:cBhvr>
                                        <p:cTn id="12" dur="500"/>
                                        <p:tgtEl>
                                          <p:spTgt spid="3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8">
                                            <p:txEl>
                                              <p:pRg st="2" end="2"/>
                                            </p:txEl>
                                          </p:spTgt>
                                        </p:tgtEl>
                                        <p:attrNameLst>
                                          <p:attrName>style.visibility</p:attrName>
                                        </p:attrNameLst>
                                      </p:cBhvr>
                                      <p:to>
                                        <p:strVal val="visible"/>
                                      </p:to>
                                    </p:set>
                                    <p:animEffect transition="in" filter="fade">
                                      <p:cBhvr>
                                        <p:cTn id="17" dur="500"/>
                                        <p:tgtEl>
                                          <p:spTgt spid="3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8">
                                            <p:txEl>
                                              <p:pRg st="4" end="4"/>
                                            </p:txEl>
                                          </p:spTgt>
                                        </p:tgtEl>
                                        <p:attrNameLst>
                                          <p:attrName>style.visibility</p:attrName>
                                        </p:attrNameLst>
                                      </p:cBhvr>
                                      <p:to>
                                        <p:strVal val="visible"/>
                                      </p:to>
                                    </p:set>
                                    <p:animEffect transition="in" filter="fade">
                                      <p:cBhvr>
                                        <p:cTn id="22" dur="500"/>
                                        <p:tgtEl>
                                          <p:spTgt spid="35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8">
                                            <p:txEl>
                                              <p:pRg st="5" end="5"/>
                                            </p:txEl>
                                          </p:spTgt>
                                        </p:tgtEl>
                                        <p:attrNameLst>
                                          <p:attrName>style.visibility</p:attrName>
                                        </p:attrNameLst>
                                      </p:cBhvr>
                                      <p:to>
                                        <p:strVal val="visible"/>
                                      </p:to>
                                    </p:set>
                                    <p:animEffect transition="in" filter="fade">
                                      <p:cBhvr>
                                        <p:cTn id="27" dur="500"/>
                                        <p:tgtEl>
                                          <p:spTgt spid="35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F2A22E1C-3D1C-476B-A0E5-9FBF9C5371D7}"/>
              </a:ext>
            </a:extLst>
          </p:cNvPr>
          <p:cNvPicPr>
            <a:picLocks noChangeAspect="1"/>
          </p:cNvPicPr>
          <p:nvPr/>
        </p:nvPicPr>
        <p:blipFill>
          <a:blip r:embed="rId3"/>
          <a:stretch>
            <a:fillRect/>
          </a:stretch>
        </p:blipFill>
        <p:spPr>
          <a:xfrm>
            <a:off x="573770" y="926609"/>
            <a:ext cx="13482860" cy="6114459"/>
          </a:xfrm>
          <a:prstGeom prst="rect">
            <a:avLst/>
          </a:prstGeom>
        </p:spPr>
      </p:pic>
      <p:sp>
        <p:nvSpPr>
          <p:cNvPr id="4" name="Rectangle 9">
            <a:extLst>
              <a:ext uri="{FF2B5EF4-FFF2-40B4-BE49-F238E27FC236}">
                <a16:creationId xmlns:a16="http://schemas.microsoft.com/office/drawing/2014/main" id="{8752EE6E-F1CD-4D46-8219-258C9EDBFDF7}"/>
              </a:ext>
            </a:extLst>
          </p:cNvPr>
          <p:cNvSpPr/>
          <p:nvPr/>
        </p:nvSpPr>
        <p:spPr>
          <a:xfrm>
            <a:off x="2682800" y="2881901"/>
            <a:ext cx="5089600" cy="828028"/>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127569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
          <p:cNvSpPr txBox="1">
            <a:spLocks noGrp="1"/>
          </p:cNvSpPr>
          <p:nvPr>
            <p:ph type="title"/>
          </p:nvPr>
        </p:nvSpPr>
        <p:spPr>
          <a:xfrm>
            <a:off x="430847" y="1145322"/>
            <a:ext cx="9911757" cy="975649"/>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800"/>
              <a:buFont typeface="Calibri"/>
              <a:buNone/>
            </a:pPr>
            <a:r>
              <a:rPr lang="sk-SK" dirty="0"/>
              <a:t>Ako si vybrať z nájdených výsledkov?</a:t>
            </a:r>
            <a:endParaRPr dirty="0"/>
          </a:p>
        </p:txBody>
      </p:sp>
      <p:sp>
        <p:nvSpPr>
          <p:cNvPr id="358" name="Google Shape;358;p5"/>
          <p:cNvSpPr txBox="1">
            <a:spLocks noGrp="1"/>
          </p:cNvSpPr>
          <p:nvPr>
            <p:ph type="body" idx="1"/>
          </p:nvPr>
        </p:nvSpPr>
        <p:spPr>
          <a:xfrm>
            <a:off x="1138206" y="2499140"/>
            <a:ext cx="7795729" cy="4585138"/>
          </a:xfrm>
          <a:prstGeom prst="rect">
            <a:avLst/>
          </a:prstGeom>
          <a:noFill/>
          <a:ln>
            <a:noFill/>
          </a:ln>
        </p:spPr>
        <p:txBody>
          <a:bodyPr spcFirstLastPara="1" wrap="square" lIns="91425" tIns="45700" rIns="91425" bIns="45700" anchor="t" anchorCtr="0">
            <a:noAutofit/>
          </a:bodyPr>
          <a:lstStyle/>
          <a:p>
            <a:pPr marL="37592" indent="0">
              <a:buNone/>
            </a:pPr>
            <a:r>
              <a:rPr lang="sk-SK" sz="2800" dirty="0"/>
              <a:t>Tieto informácie pochádzajú z denníka </a:t>
            </a:r>
            <a:r>
              <a:rPr lang="sk-SK" sz="2800" b="1" dirty="0">
                <a:latin typeface="Calibri" panose="020F0502020204030204" pitchFamily="34" charset="0"/>
                <a:cs typeface="Calibri" panose="020F0502020204030204" pitchFamily="34" charset="0"/>
              </a:rPr>
              <a:t>SME</a:t>
            </a:r>
            <a:r>
              <a:rPr lang="sk-SK" sz="2800" dirty="0"/>
              <a:t>, ktorý </a:t>
            </a:r>
            <a:br>
              <a:rPr lang="sk-SK" sz="2800" dirty="0"/>
            </a:br>
            <a:r>
              <a:rPr lang="sk-SK" sz="2800" dirty="0"/>
              <a:t>je dobre známy na Slovensku.</a:t>
            </a:r>
          </a:p>
          <a:p>
            <a:pPr marL="37592" indent="0">
              <a:buNone/>
            </a:pPr>
            <a:endParaRPr lang="sk-SK" sz="2800" dirty="0"/>
          </a:p>
          <a:p>
            <a:pPr marL="37592" indent="0">
              <a:buNone/>
            </a:pPr>
            <a:r>
              <a:rPr lang="sk-SK" sz="2800" dirty="0"/>
              <a:t>Stránka </a:t>
            </a:r>
            <a:r>
              <a:rPr lang="sk-SK" sz="2800" b="1" dirty="0"/>
              <a:t>pocasie.sk </a:t>
            </a:r>
            <a:r>
              <a:rPr lang="sk-SK" sz="2800" dirty="0"/>
              <a:t>mi nič nehovorí a tak neviem, </a:t>
            </a:r>
            <a:br>
              <a:rPr lang="sk-SK" sz="2800" dirty="0"/>
            </a:br>
            <a:r>
              <a:rPr lang="sk-SK" sz="2800" dirty="0"/>
              <a:t>či môžem veriť, že má správne informácie.</a:t>
            </a:r>
          </a:p>
          <a:p>
            <a:pPr marL="37592" indent="0">
              <a:buNone/>
            </a:pPr>
            <a:endParaRPr lang="sk-SK" sz="2800" dirty="0"/>
          </a:p>
          <a:p>
            <a:pPr marL="37592" indent="0">
              <a:buNone/>
            </a:pPr>
            <a:r>
              <a:rPr lang="sk-SK" sz="2800" dirty="0"/>
              <a:t>Tieto informácie pochádzajú z denníka </a:t>
            </a:r>
            <a:r>
              <a:rPr lang="sk-SK" sz="2800" b="1" dirty="0">
                <a:latin typeface="Calibri" panose="020F0502020204030204" pitchFamily="34" charset="0"/>
                <a:cs typeface="Calibri" panose="020F0502020204030204" pitchFamily="34" charset="0"/>
              </a:rPr>
              <a:t>Aktuality.sk</a:t>
            </a:r>
            <a:r>
              <a:rPr lang="sk-SK" sz="2800" dirty="0"/>
              <a:t>, ktorý je dobre známy na Slovensku a dôveryhodný.</a:t>
            </a:r>
          </a:p>
          <a:p>
            <a:pPr marL="357188" lvl="0" indent="-166180" algn="l" rtl="0">
              <a:lnSpc>
                <a:spcPct val="125000"/>
              </a:lnSpc>
              <a:spcBef>
                <a:spcPts val="0"/>
              </a:spcBef>
              <a:spcAft>
                <a:spcPts val="0"/>
              </a:spcAft>
              <a:buClr>
                <a:schemeClr val="dk1"/>
              </a:buClr>
              <a:buSzPts val="3008"/>
              <a:buFont typeface="Arial"/>
              <a:buNone/>
            </a:pPr>
            <a:endParaRPr dirty="0"/>
          </a:p>
        </p:txBody>
      </p:sp>
      <p:pic>
        <p:nvPicPr>
          <p:cNvPr id="4" name="Picture Placeholder 6" descr="Badge Cross with solid fill">
            <a:extLst>
              <a:ext uri="{FF2B5EF4-FFF2-40B4-BE49-F238E27FC236}">
                <a16:creationId xmlns:a16="http://schemas.microsoft.com/office/drawing/2014/main" id="{A839678F-2318-430A-AA1E-DCB99393AA2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4221" r="4763"/>
          <a:stretch/>
        </p:blipFill>
        <p:spPr>
          <a:xfrm>
            <a:off x="341499" y="4255711"/>
            <a:ext cx="647042" cy="710050"/>
          </a:xfrm>
          <a:prstGeom prst="rect">
            <a:avLst/>
          </a:prstGeom>
        </p:spPr>
      </p:pic>
      <p:pic>
        <p:nvPicPr>
          <p:cNvPr id="5" name="Picture Placeholder 8" descr="Badge Tick1 with solid fill">
            <a:extLst>
              <a:ext uri="{FF2B5EF4-FFF2-40B4-BE49-F238E27FC236}">
                <a16:creationId xmlns:a16="http://schemas.microsoft.com/office/drawing/2014/main" id="{247D890F-3CB4-4CF2-A091-9903EC52B023}"/>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2408" t="1243" r="-7456" b="-5463"/>
          <a:stretch/>
        </p:blipFill>
        <p:spPr>
          <a:xfrm>
            <a:off x="341499" y="2675908"/>
            <a:ext cx="796707" cy="789476"/>
          </a:xfrm>
          <a:prstGeom prst="rect">
            <a:avLst/>
          </a:prstGeom>
        </p:spPr>
      </p:pic>
      <p:pic>
        <p:nvPicPr>
          <p:cNvPr id="6" name="Picture Placeholder 8" descr="Badge Tick1 with solid fill">
            <a:extLst>
              <a:ext uri="{FF2B5EF4-FFF2-40B4-BE49-F238E27FC236}">
                <a16:creationId xmlns:a16="http://schemas.microsoft.com/office/drawing/2014/main" id="{7F2C0485-DB76-4430-806B-2829128CAF11}"/>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2408" t="1243" r="-7456" b="-5463"/>
          <a:stretch/>
        </p:blipFill>
        <p:spPr>
          <a:xfrm>
            <a:off x="341499" y="5807030"/>
            <a:ext cx="796707" cy="789476"/>
          </a:xfrm>
          <a:prstGeom prst="rect">
            <a:avLst/>
          </a:prstGeom>
        </p:spPr>
      </p:pic>
      <p:pic>
        <p:nvPicPr>
          <p:cNvPr id="8" name="Google Shape;151;g95c367bb91_0_0">
            <a:extLst>
              <a:ext uri="{FF2B5EF4-FFF2-40B4-BE49-F238E27FC236}">
                <a16:creationId xmlns:a16="http://schemas.microsoft.com/office/drawing/2014/main" id="{C8C65776-9AF5-4947-8ABA-A198E5F8D027}"/>
              </a:ext>
            </a:extLst>
          </p:cNvPr>
          <p:cNvPicPr preferRelativeResize="0"/>
          <p:nvPr/>
        </p:nvPicPr>
        <p:blipFill rotWithShape="1">
          <a:blip r:embed="rId7">
            <a:alphaModFix/>
          </a:blip>
          <a:srcRect b="11882"/>
          <a:stretch/>
        </p:blipFill>
        <p:spPr>
          <a:xfrm>
            <a:off x="9267568" y="2552959"/>
            <a:ext cx="4728337" cy="4107951"/>
          </a:xfrm>
          <a:prstGeom prst="rect">
            <a:avLst/>
          </a:prstGeom>
          <a:ln>
            <a:noFill/>
          </a:ln>
          <a:effectLst>
            <a:outerShdw blurRad="292100" dist="139700" dir="2700000" algn="tl" rotWithShape="0">
              <a:srgbClr val="333333">
                <a:alpha val="65000"/>
              </a:srgbClr>
            </a:outerShdw>
          </a:effectLst>
        </p:spPr>
      </p:pic>
      <p:sp>
        <p:nvSpPr>
          <p:cNvPr id="9" name="Rectangle 9">
            <a:extLst>
              <a:ext uri="{FF2B5EF4-FFF2-40B4-BE49-F238E27FC236}">
                <a16:creationId xmlns:a16="http://schemas.microsoft.com/office/drawing/2014/main" id="{FE53D1D8-37E7-409E-825A-8FD2497D0EC3}"/>
              </a:ext>
            </a:extLst>
          </p:cNvPr>
          <p:cNvSpPr/>
          <p:nvPr/>
        </p:nvSpPr>
        <p:spPr>
          <a:xfrm>
            <a:off x="9083600" y="2499140"/>
            <a:ext cx="5089600" cy="828028"/>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0" name="Rectangle 9">
            <a:extLst>
              <a:ext uri="{FF2B5EF4-FFF2-40B4-BE49-F238E27FC236}">
                <a16:creationId xmlns:a16="http://schemas.microsoft.com/office/drawing/2014/main" id="{D04C8EBC-CFBA-470A-B3A1-393E2625F157}"/>
              </a:ext>
            </a:extLst>
          </p:cNvPr>
          <p:cNvSpPr/>
          <p:nvPr/>
        </p:nvSpPr>
        <p:spPr>
          <a:xfrm>
            <a:off x="9083600" y="4907925"/>
            <a:ext cx="5089600" cy="828028"/>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93391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
                                            <p:txEl>
                                              <p:pRg st="0" end="0"/>
                                            </p:txEl>
                                          </p:spTgt>
                                        </p:tgtEl>
                                        <p:attrNameLst>
                                          <p:attrName>style.visibility</p:attrName>
                                        </p:attrNameLst>
                                      </p:cBhvr>
                                      <p:to>
                                        <p:strVal val="visible"/>
                                      </p:to>
                                    </p:set>
                                    <p:animEffect transition="in" filter="fade">
                                      <p:cBhvr>
                                        <p:cTn id="7" dur="500"/>
                                        <p:tgtEl>
                                          <p:spTgt spid="3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8">
                                            <p:txEl>
                                              <p:pRg st="2" end="2"/>
                                            </p:txEl>
                                          </p:spTgt>
                                        </p:tgtEl>
                                        <p:attrNameLst>
                                          <p:attrName>style.visibility</p:attrName>
                                        </p:attrNameLst>
                                      </p:cBhvr>
                                      <p:to>
                                        <p:strVal val="visible"/>
                                      </p:to>
                                    </p:set>
                                    <p:animEffect transition="in" filter="fade">
                                      <p:cBhvr>
                                        <p:cTn id="12" dur="500"/>
                                        <p:tgtEl>
                                          <p:spTgt spid="35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8">
                                            <p:txEl>
                                              <p:pRg st="4" end="4"/>
                                            </p:txEl>
                                          </p:spTgt>
                                        </p:tgtEl>
                                        <p:attrNameLst>
                                          <p:attrName>style.visibility</p:attrName>
                                        </p:attrNameLst>
                                      </p:cBhvr>
                                      <p:to>
                                        <p:strVal val="visible"/>
                                      </p:to>
                                    </p:set>
                                    <p:animEffect transition="in" filter="fade">
                                      <p:cBhvr>
                                        <p:cTn id="17" dur="500"/>
                                        <p:tgtEl>
                                          <p:spTgt spid="35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 grpId="0" build="p"/>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90B54B2-A651-4409-8D51-C3C48F46A5DA}"/>
              </a:ext>
            </a:extLst>
          </p:cNvPr>
          <p:cNvSpPr>
            <a:spLocks noGrp="1"/>
          </p:cNvSpPr>
          <p:nvPr>
            <p:ph type="title"/>
          </p:nvPr>
        </p:nvSpPr>
        <p:spPr>
          <a:xfrm>
            <a:off x="430848" y="1145322"/>
            <a:ext cx="8947930" cy="975649"/>
          </a:xfrm>
        </p:spPr>
        <p:txBody>
          <a:bodyPr/>
          <a:lstStyle/>
          <a:p>
            <a:r>
              <a:rPr lang="sk-SK" dirty="0"/>
              <a:t>Ako otvoriť viac stránok naraz?</a:t>
            </a:r>
          </a:p>
        </p:txBody>
      </p:sp>
      <p:sp>
        <p:nvSpPr>
          <p:cNvPr id="4" name="Zástupný objekt pre text 3">
            <a:extLst>
              <a:ext uri="{FF2B5EF4-FFF2-40B4-BE49-F238E27FC236}">
                <a16:creationId xmlns:a16="http://schemas.microsoft.com/office/drawing/2014/main" id="{D79A44A0-4D7F-4EAA-AB46-24FBFBE4FD74}"/>
              </a:ext>
            </a:extLst>
          </p:cNvPr>
          <p:cNvSpPr>
            <a:spLocks noGrp="1"/>
          </p:cNvSpPr>
          <p:nvPr>
            <p:ph type="body" idx="1"/>
          </p:nvPr>
        </p:nvSpPr>
        <p:spPr>
          <a:xfrm>
            <a:off x="430847" y="2499140"/>
            <a:ext cx="8144741" cy="4585138"/>
          </a:xfrm>
        </p:spPr>
        <p:txBody>
          <a:bodyPr/>
          <a:lstStyle/>
          <a:p>
            <a:r>
              <a:rPr lang="sk-SK" dirty="0"/>
              <a:t>Klikneme pravým tlačidlom na modrý riadok.</a:t>
            </a:r>
          </a:p>
          <a:p>
            <a:r>
              <a:rPr lang="sk-SK" dirty="0"/>
              <a:t>Vyberieme si možnosť </a:t>
            </a:r>
            <a:r>
              <a:rPr lang="sk-SK" dirty="0">
                <a:solidFill>
                  <a:schemeClr val="accent3"/>
                </a:solidFill>
              </a:rPr>
              <a:t> </a:t>
            </a:r>
            <a:r>
              <a:rPr lang="sk-SK" dirty="0">
                <a:solidFill>
                  <a:schemeClr val="bg1"/>
                </a:solidFill>
              </a:rPr>
              <a:t>“otvoriť odkaz na novej karte”.</a:t>
            </a:r>
          </a:p>
          <a:p>
            <a:r>
              <a:rPr lang="sk-SK" dirty="0"/>
              <a:t>Nová stránka sa nám objavila hore na lište.</a:t>
            </a:r>
          </a:p>
          <a:p>
            <a:r>
              <a:rPr lang="sk-SK" dirty="0"/>
              <a:t>Postup opakujeme.</a:t>
            </a:r>
          </a:p>
          <a:p>
            <a:endParaRPr lang="sk-SK" dirty="0"/>
          </a:p>
        </p:txBody>
      </p:sp>
      <p:pic>
        <p:nvPicPr>
          <p:cNvPr id="5" name="Obrázok 4">
            <a:extLst>
              <a:ext uri="{FF2B5EF4-FFF2-40B4-BE49-F238E27FC236}">
                <a16:creationId xmlns:a16="http://schemas.microsoft.com/office/drawing/2014/main" id="{0EE044C7-D618-40A2-8A4E-66F40F728557}"/>
              </a:ext>
            </a:extLst>
          </p:cNvPr>
          <p:cNvPicPr>
            <a:picLocks noChangeAspect="1"/>
          </p:cNvPicPr>
          <p:nvPr/>
        </p:nvPicPr>
        <p:blipFill rotWithShape="1">
          <a:blip r:embed="rId3"/>
          <a:srcRect l="55218"/>
          <a:stretch/>
        </p:blipFill>
        <p:spPr>
          <a:xfrm>
            <a:off x="9489990" y="1465643"/>
            <a:ext cx="5140410" cy="4254748"/>
          </a:xfrm>
          <a:prstGeom prst="rect">
            <a:avLst/>
          </a:prstGeom>
        </p:spPr>
      </p:pic>
      <p:sp>
        <p:nvSpPr>
          <p:cNvPr id="6" name="Rectangle 9">
            <a:extLst>
              <a:ext uri="{FF2B5EF4-FFF2-40B4-BE49-F238E27FC236}">
                <a16:creationId xmlns:a16="http://schemas.microsoft.com/office/drawing/2014/main" id="{C23E9916-9A08-4C16-ACB4-610D8D5360DA}"/>
              </a:ext>
            </a:extLst>
          </p:cNvPr>
          <p:cNvSpPr/>
          <p:nvPr/>
        </p:nvSpPr>
        <p:spPr>
          <a:xfrm>
            <a:off x="10602098" y="2499140"/>
            <a:ext cx="3694670" cy="460400"/>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42009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B9076DD9-F97F-4440-BE03-E3AEB389629D}"/>
              </a:ext>
            </a:extLst>
          </p:cNvPr>
          <p:cNvPicPr>
            <a:picLocks noChangeAspect="1"/>
          </p:cNvPicPr>
          <p:nvPr/>
        </p:nvPicPr>
        <p:blipFill>
          <a:blip r:embed="rId3"/>
          <a:stretch>
            <a:fillRect/>
          </a:stretch>
        </p:blipFill>
        <p:spPr>
          <a:xfrm>
            <a:off x="698542" y="1219463"/>
            <a:ext cx="9610725" cy="3562350"/>
          </a:xfrm>
          <a:prstGeom prst="rect">
            <a:avLst/>
          </a:prstGeom>
        </p:spPr>
      </p:pic>
      <p:pic>
        <p:nvPicPr>
          <p:cNvPr id="6" name="Obrázok 5">
            <a:extLst>
              <a:ext uri="{FF2B5EF4-FFF2-40B4-BE49-F238E27FC236}">
                <a16:creationId xmlns:a16="http://schemas.microsoft.com/office/drawing/2014/main" id="{5F6C2B77-E6FB-45F2-BFF5-341233844323}"/>
              </a:ext>
            </a:extLst>
          </p:cNvPr>
          <p:cNvPicPr>
            <a:picLocks noChangeAspect="1"/>
          </p:cNvPicPr>
          <p:nvPr/>
        </p:nvPicPr>
        <p:blipFill>
          <a:blip r:embed="rId4"/>
          <a:stretch>
            <a:fillRect/>
          </a:stretch>
        </p:blipFill>
        <p:spPr>
          <a:xfrm>
            <a:off x="982747" y="5445125"/>
            <a:ext cx="11972925" cy="542925"/>
          </a:xfrm>
          <a:prstGeom prst="rect">
            <a:avLst/>
          </a:prstGeom>
        </p:spPr>
      </p:pic>
      <p:sp>
        <p:nvSpPr>
          <p:cNvPr id="7" name="Rectangle 9">
            <a:extLst>
              <a:ext uri="{FF2B5EF4-FFF2-40B4-BE49-F238E27FC236}">
                <a16:creationId xmlns:a16="http://schemas.microsoft.com/office/drawing/2014/main" id="{BFBE02D1-67A0-403A-A69C-027D533F8278}"/>
              </a:ext>
            </a:extLst>
          </p:cNvPr>
          <p:cNvSpPr/>
          <p:nvPr/>
        </p:nvSpPr>
        <p:spPr>
          <a:xfrm>
            <a:off x="6969209" y="2042962"/>
            <a:ext cx="2965623" cy="428390"/>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8" name="Rectangle 9">
            <a:extLst>
              <a:ext uri="{FF2B5EF4-FFF2-40B4-BE49-F238E27FC236}">
                <a16:creationId xmlns:a16="http://schemas.microsoft.com/office/drawing/2014/main" id="{CFBD05A6-3C6C-45C5-9578-67A639CBD06F}"/>
              </a:ext>
            </a:extLst>
          </p:cNvPr>
          <p:cNvSpPr/>
          <p:nvPr/>
        </p:nvSpPr>
        <p:spPr>
          <a:xfrm>
            <a:off x="6287668" y="5351064"/>
            <a:ext cx="3647164" cy="636986"/>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1026" name="Picture 2" descr="Download Free Red Arrow PNG Images - FreeIconsPNG">
            <a:extLst>
              <a:ext uri="{FF2B5EF4-FFF2-40B4-BE49-F238E27FC236}">
                <a16:creationId xmlns:a16="http://schemas.microsoft.com/office/drawing/2014/main" id="{6CAE7F96-BDF1-4B5C-BDAD-0C53DCC445D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rot="19161151" flipH="1">
            <a:off x="8941277" y="2845905"/>
            <a:ext cx="2361547" cy="2081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69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90B54B2-A651-4409-8D51-C3C48F46A5DA}"/>
              </a:ext>
            </a:extLst>
          </p:cNvPr>
          <p:cNvSpPr>
            <a:spLocks noGrp="1"/>
          </p:cNvSpPr>
          <p:nvPr>
            <p:ph type="title"/>
          </p:nvPr>
        </p:nvSpPr>
        <p:spPr>
          <a:xfrm>
            <a:off x="430848" y="1145322"/>
            <a:ext cx="8947930" cy="975649"/>
          </a:xfrm>
        </p:spPr>
        <p:txBody>
          <a:bodyPr/>
          <a:lstStyle/>
          <a:p>
            <a:r>
              <a:rPr lang="sk-SK" dirty="0"/>
              <a:t>Aký to má význam?</a:t>
            </a:r>
          </a:p>
        </p:txBody>
      </p:sp>
      <p:sp>
        <p:nvSpPr>
          <p:cNvPr id="4" name="Zástupný objekt pre text 3">
            <a:extLst>
              <a:ext uri="{FF2B5EF4-FFF2-40B4-BE49-F238E27FC236}">
                <a16:creationId xmlns:a16="http://schemas.microsoft.com/office/drawing/2014/main" id="{D79A44A0-4D7F-4EAA-AB46-24FBFBE4FD74}"/>
              </a:ext>
            </a:extLst>
          </p:cNvPr>
          <p:cNvSpPr>
            <a:spLocks noGrp="1"/>
          </p:cNvSpPr>
          <p:nvPr>
            <p:ph type="body" idx="1"/>
          </p:nvPr>
        </p:nvSpPr>
        <p:spPr>
          <a:xfrm>
            <a:off x="430847" y="2499140"/>
            <a:ext cx="10685387" cy="4585138"/>
          </a:xfrm>
        </p:spPr>
        <p:txBody>
          <a:bodyPr/>
          <a:lstStyle/>
          <a:p>
            <a:pPr marL="494792" indent="-457200">
              <a:buFont typeface="Wingdings" panose="05000000000000000000" pitchFamily="2" charset="2"/>
              <a:buChar char="§"/>
            </a:pPr>
            <a:r>
              <a:rPr lang="sk-SK" dirty="0"/>
              <a:t>Môžeme preklikávať medzi stránkami, </a:t>
            </a:r>
            <a:br>
              <a:rPr lang="sk-SK" dirty="0"/>
            </a:br>
            <a:r>
              <a:rPr lang="sk-SK" dirty="0">
                <a:solidFill>
                  <a:schemeClr val="bg1"/>
                </a:solidFill>
              </a:rPr>
              <a:t>napr. keď hľadáme informácie do projektu.</a:t>
            </a:r>
          </a:p>
          <a:p>
            <a:pPr marL="494792" indent="-457200">
              <a:buFont typeface="Wingdings" panose="05000000000000000000" pitchFamily="2" charset="2"/>
              <a:buChar char="§"/>
            </a:pPr>
            <a:endParaRPr lang="sk-SK" dirty="0"/>
          </a:p>
          <a:p>
            <a:pPr marL="494792" indent="-457200">
              <a:buFont typeface="Wingdings" panose="05000000000000000000" pitchFamily="2" charset="2"/>
              <a:buChar char="§"/>
            </a:pPr>
            <a:r>
              <a:rPr lang="sk-SK" dirty="0"/>
              <a:t>Vieme si informácie medzi stránkami rýchlo porovnať.</a:t>
            </a:r>
          </a:p>
          <a:p>
            <a:pPr marL="494792" indent="-457200">
              <a:buFont typeface="Wingdings" panose="05000000000000000000" pitchFamily="2" charset="2"/>
              <a:buChar char="§"/>
            </a:pPr>
            <a:endParaRPr lang="sk-SK" dirty="0"/>
          </a:p>
          <a:p>
            <a:pPr marL="494792" indent="-457200">
              <a:buFont typeface="Wingdings" panose="05000000000000000000" pitchFamily="2" charset="2"/>
              <a:buChar char="§"/>
            </a:pPr>
            <a:r>
              <a:rPr lang="sk-SK" dirty="0"/>
              <a:t>Šetrí nám to čas.</a:t>
            </a:r>
          </a:p>
          <a:p>
            <a:endParaRPr lang="sk-SK" dirty="0"/>
          </a:p>
        </p:txBody>
      </p:sp>
      <p:pic>
        <p:nvPicPr>
          <p:cNvPr id="9" name="Obrázok 8">
            <a:extLst>
              <a:ext uri="{FF2B5EF4-FFF2-40B4-BE49-F238E27FC236}">
                <a16:creationId xmlns:a16="http://schemas.microsoft.com/office/drawing/2014/main" id="{EB92372B-BF0D-4F98-8741-238CC849500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655889" y="1253043"/>
            <a:ext cx="1590217" cy="4954347"/>
          </a:xfrm>
          <a:prstGeom prst="rect">
            <a:avLst/>
          </a:prstGeom>
        </p:spPr>
      </p:pic>
      <p:sp>
        <p:nvSpPr>
          <p:cNvPr id="10" name="BlokTextu 9">
            <a:extLst>
              <a:ext uri="{FF2B5EF4-FFF2-40B4-BE49-F238E27FC236}">
                <a16:creationId xmlns:a16="http://schemas.microsoft.com/office/drawing/2014/main" id="{D444B8E5-D7A2-4F84-94F5-92C434707E55}"/>
              </a:ext>
            </a:extLst>
          </p:cNvPr>
          <p:cNvSpPr txBox="1"/>
          <p:nvPr/>
        </p:nvSpPr>
        <p:spPr>
          <a:xfrm>
            <a:off x="10983803" y="6453337"/>
            <a:ext cx="2934391" cy="523220"/>
          </a:xfrm>
          <a:prstGeom prst="rect">
            <a:avLst/>
          </a:prstGeom>
          <a:noFill/>
        </p:spPr>
        <p:txBody>
          <a:bodyPr wrap="square" rtlCol="0">
            <a:spAutoFit/>
          </a:bodyPr>
          <a:lstStyle/>
          <a:p>
            <a:pPr algn="ctr"/>
            <a:r>
              <a:rPr lang="sk-SK" dirty="0">
                <a:latin typeface="Calibri" panose="020F0502020204030204" pitchFamily="34" charset="0"/>
                <a:cs typeface="Calibri" panose="020F0502020204030204" pitchFamily="34" charset="0"/>
                <a:hlinkClick r:id="rId4" tooltip="https://greatcharacters.miraheze.org/wiki/Hiccup_(How_to_Train_Your_Dragon)"/>
              </a:rPr>
              <a:t>Táto fotografia</a:t>
            </a:r>
            <a:r>
              <a:rPr lang="sk-SK" dirty="0">
                <a:latin typeface="Calibri" panose="020F0502020204030204" pitchFamily="34" charset="0"/>
                <a:cs typeface="Calibri" panose="020F0502020204030204" pitchFamily="34" charset="0"/>
              </a:rPr>
              <a:t> od autora Neznámy autor, platí licencia </a:t>
            </a:r>
            <a:r>
              <a:rPr lang="sk-SK" dirty="0">
                <a:latin typeface="Calibri" panose="020F0502020204030204" pitchFamily="34" charset="0"/>
                <a:cs typeface="Calibri" panose="020F0502020204030204" pitchFamily="34" charset="0"/>
                <a:hlinkClick r:id="rId5" tooltip="https://creativecommons.org/licenses/by-sa/3.0/"/>
              </a:rPr>
              <a:t>CC BY-SA</a:t>
            </a:r>
            <a:endParaRPr lang="sk-SK"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505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57B5CFB0-0C16-4FFA-87C0-1DF1965C383A}"/>
              </a:ext>
            </a:extLst>
          </p:cNvPr>
          <p:cNvSpPr>
            <a:spLocks noGrp="1"/>
          </p:cNvSpPr>
          <p:nvPr>
            <p:ph type="title"/>
          </p:nvPr>
        </p:nvSpPr>
        <p:spPr>
          <a:xfrm>
            <a:off x="4537075" y="2813050"/>
            <a:ext cx="8543926" cy="4425950"/>
          </a:xfrm>
        </p:spPr>
        <p:txBody>
          <a:bodyPr/>
          <a:lstStyle/>
          <a:p>
            <a:r>
              <a:rPr lang="sk-SK" dirty="0"/>
              <a:t>Zapnite si počítače.</a:t>
            </a:r>
          </a:p>
        </p:txBody>
      </p:sp>
    </p:spTree>
    <p:extLst>
      <p:ext uri="{BB962C8B-B14F-4D97-AF65-F5344CB8AC3E}">
        <p14:creationId xmlns:p14="http://schemas.microsoft.com/office/powerpoint/2010/main" val="3952904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DD4E9E-B1A7-4C46-979E-B34D73520E8E}"/>
              </a:ext>
            </a:extLst>
          </p:cNvPr>
          <p:cNvSpPr>
            <a:spLocks noGrp="1"/>
          </p:cNvSpPr>
          <p:nvPr>
            <p:ph type="title"/>
          </p:nvPr>
        </p:nvSpPr>
        <p:spPr/>
        <p:txBody>
          <a:bodyPr/>
          <a:lstStyle/>
          <a:p>
            <a:r>
              <a:rPr lang="sk-SK" dirty="0"/>
              <a:t>Úloha 1</a:t>
            </a:r>
          </a:p>
        </p:txBody>
      </p:sp>
      <p:sp>
        <p:nvSpPr>
          <p:cNvPr id="4" name="Zástupný objekt pre text 3">
            <a:extLst>
              <a:ext uri="{FF2B5EF4-FFF2-40B4-BE49-F238E27FC236}">
                <a16:creationId xmlns:a16="http://schemas.microsoft.com/office/drawing/2014/main" id="{BAC585EB-03BB-4414-8E42-E5C8B794160F}"/>
              </a:ext>
            </a:extLst>
          </p:cNvPr>
          <p:cNvSpPr>
            <a:spLocks noGrp="1"/>
          </p:cNvSpPr>
          <p:nvPr>
            <p:ph type="body" idx="1"/>
          </p:nvPr>
        </p:nvSpPr>
        <p:spPr>
          <a:xfrm>
            <a:off x="430847" y="2499140"/>
            <a:ext cx="7613401" cy="4585138"/>
          </a:xfrm>
        </p:spPr>
        <p:txBody>
          <a:bodyPr/>
          <a:lstStyle/>
          <a:p>
            <a:r>
              <a:rPr lang="sk-SK" dirty="0"/>
              <a:t>Vyhľadajte na internete, aké bude počasie vo vašom meste nasledujúcich 7 dní.</a:t>
            </a:r>
          </a:p>
          <a:p>
            <a:r>
              <a:rPr lang="sk-SK" dirty="0"/>
              <a:t>Otvorte 3 stránky v novom okne. </a:t>
            </a:r>
          </a:p>
          <a:p>
            <a:r>
              <a:rPr lang="sk-SK" dirty="0"/>
              <a:t>Porovnajte informácie na stránkach.</a:t>
            </a:r>
          </a:p>
          <a:p>
            <a:endParaRPr lang="sk-SK" dirty="0"/>
          </a:p>
          <a:p>
            <a:pPr marL="494792" indent="-457200">
              <a:buFont typeface="Wingdings" panose="05000000000000000000" pitchFamily="2" charset="2"/>
              <a:buChar char="§"/>
            </a:pPr>
            <a:r>
              <a:rPr lang="sk-SK" b="1" u="sng" dirty="0"/>
              <a:t>Ukazujú všetky stránky rovnaké počasie alebo sa líšia?</a:t>
            </a:r>
          </a:p>
        </p:txBody>
      </p:sp>
      <p:pic>
        <p:nvPicPr>
          <p:cNvPr id="8" name="Obrázok 7">
            <a:extLst>
              <a:ext uri="{FF2B5EF4-FFF2-40B4-BE49-F238E27FC236}">
                <a16:creationId xmlns:a16="http://schemas.microsoft.com/office/drawing/2014/main" id="{82B49968-F843-4952-8887-E512E5CCA53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686257" y="1442195"/>
            <a:ext cx="4742872" cy="4742872"/>
          </a:xfrm>
          <a:prstGeom prst="rect">
            <a:avLst/>
          </a:prstGeom>
        </p:spPr>
      </p:pic>
      <p:sp>
        <p:nvSpPr>
          <p:cNvPr id="10" name="BlokTextu 9">
            <a:extLst>
              <a:ext uri="{FF2B5EF4-FFF2-40B4-BE49-F238E27FC236}">
                <a16:creationId xmlns:a16="http://schemas.microsoft.com/office/drawing/2014/main" id="{EDD32FD0-7AA8-4074-B1E0-C16B5BE27EFF}"/>
              </a:ext>
            </a:extLst>
          </p:cNvPr>
          <p:cNvSpPr txBox="1"/>
          <p:nvPr/>
        </p:nvSpPr>
        <p:spPr>
          <a:xfrm>
            <a:off x="9556376" y="6264185"/>
            <a:ext cx="3388659" cy="523220"/>
          </a:xfrm>
          <a:prstGeom prst="rect">
            <a:avLst/>
          </a:prstGeom>
          <a:noFill/>
        </p:spPr>
        <p:txBody>
          <a:bodyPr wrap="square" rtlCol="0">
            <a:spAutoFit/>
          </a:bodyPr>
          <a:lstStyle/>
          <a:p>
            <a:pPr algn="ctr"/>
            <a:r>
              <a:rPr lang="sk-SK" dirty="0">
                <a:latin typeface="Calibri" panose="020F0502020204030204" pitchFamily="34" charset="0"/>
                <a:cs typeface="Calibri" panose="020F0502020204030204" pitchFamily="34" charset="0"/>
                <a:hlinkClick r:id="rId4" tooltip="https://www.flickr.com/photos/jeikobu/36304273341"/>
              </a:rPr>
              <a:t>Táto fotografia</a:t>
            </a:r>
            <a:r>
              <a:rPr lang="sk-SK" dirty="0">
                <a:latin typeface="Calibri" panose="020F0502020204030204" pitchFamily="34" charset="0"/>
                <a:cs typeface="Calibri" panose="020F0502020204030204" pitchFamily="34" charset="0"/>
              </a:rPr>
              <a:t> od autora Neznámy autor, platí licencia </a:t>
            </a:r>
            <a:r>
              <a:rPr lang="sk-SK" dirty="0">
                <a:latin typeface="Calibri" panose="020F0502020204030204" pitchFamily="34" charset="0"/>
                <a:cs typeface="Calibri" panose="020F0502020204030204" pitchFamily="34" charset="0"/>
                <a:hlinkClick r:id="rId5" tooltip="https://creativecommons.org/licenses/by-nd/3.0/"/>
              </a:rPr>
              <a:t>CC BY-ND</a:t>
            </a:r>
            <a:endParaRPr lang="sk-SK"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85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0DA4985-3561-45B6-9024-B6B4676E4ED5}"/>
              </a:ext>
            </a:extLst>
          </p:cNvPr>
          <p:cNvSpPr>
            <a:spLocks noGrp="1"/>
          </p:cNvSpPr>
          <p:nvPr>
            <p:ph type="title"/>
          </p:nvPr>
        </p:nvSpPr>
        <p:spPr>
          <a:xfrm>
            <a:off x="430848" y="1523491"/>
            <a:ext cx="7417752" cy="975649"/>
          </a:xfrm>
        </p:spPr>
        <p:txBody>
          <a:bodyPr/>
          <a:lstStyle/>
          <a:p>
            <a:r>
              <a:rPr lang="sk-SK" dirty="0"/>
              <a:t>Ako vyhľadať informácie na stránke</a:t>
            </a:r>
          </a:p>
        </p:txBody>
      </p:sp>
      <p:sp>
        <p:nvSpPr>
          <p:cNvPr id="4" name="Zástupný objekt pre text 3">
            <a:extLst>
              <a:ext uri="{FF2B5EF4-FFF2-40B4-BE49-F238E27FC236}">
                <a16:creationId xmlns:a16="http://schemas.microsoft.com/office/drawing/2014/main" id="{950728C4-04D3-4817-A190-57B29CB35DF2}"/>
              </a:ext>
            </a:extLst>
          </p:cNvPr>
          <p:cNvSpPr>
            <a:spLocks noGrp="1"/>
          </p:cNvSpPr>
          <p:nvPr>
            <p:ph type="body" idx="1"/>
          </p:nvPr>
        </p:nvSpPr>
        <p:spPr>
          <a:xfrm>
            <a:off x="430847" y="2631988"/>
            <a:ext cx="8045888" cy="4452289"/>
          </a:xfrm>
        </p:spPr>
        <p:txBody>
          <a:bodyPr/>
          <a:lstStyle/>
          <a:p>
            <a:pPr marL="494792" indent="-457200">
              <a:buFont typeface="Wingdings" panose="05000000000000000000" pitchFamily="2" charset="2"/>
              <a:buChar char="§"/>
            </a:pPr>
            <a:r>
              <a:rPr lang="sk-SK" dirty="0"/>
              <a:t>Robíme referát o levovi púšťovom. </a:t>
            </a:r>
          </a:p>
          <a:p>
            <a:pPr marL="494792" indent="-457200">
              <a:buFont typeface="Wingdings" panose="05000000000000000000" pitchFamily="2" charset="2"/>
              <a:buChar char="§"/>
            </a:pPr>
            <a:r>
              <a:rPr lang="sk-SK" dirty="0"/>
              <a:t>Otvoríme si stránku Wikipédia.</a:t>
            </a:r>
          </a:p>
          <a:p>
            <a:pPr marL="494792" indent="-457200">
              <a:buFont typeface="Wingdings" panose="05000000000000000000" pitchFamily="2" charset="2"/>
              <a:buChar char="§"/>
            </a:pPr>
            <a:r>
              <a:rPr lang="sk-SK" dirty="0"/>
              <a:t>Zaujíma nás napr. akou rýchlosťou lev beží.</a:t>
            </a:r>
          </a:p>
          <a:p>
            <a:pPr marL="494792" indent="-457200">
              <a:buFont typeface="Wingdings" panose="05000000000000000000" pitchFamily="2" charset="2"/>
              <a:buChar char="§"/>
            </a:pPr>
            <a:endParaRPr lang="sk-SK" dirty="0"/>
          </a:p>
          <a:p>
            <a:pPr marL="494792" indent="-457200">
              <a:buFont typeface="Wingdings" panose="05000000000000000000" pitchFamily="2" charset="2"/>
              <a:buChar char="§"/>
            </a:pPr>
            <a:r>
              <a:rPr lang="sk-SK" dirty="0"/>
              <a:t>Nemáme čas čítať celý text, tak použijeme funkciu rýchleho vyhľadávania v texte.</a:t>
            </a:r>
          </a:p>
        </p:txBody>
      </p:sp>
      <p:pic>
        <p:nvPicPr>
          <p:cNvPr id="5" name="Obrázok 4">
            <a:extLst>
              <a:ext uri="{FF2B5EF4-FFF2-40B4-BE49-F238E27FC236}">
                <a16:creationId xmlns:a16="http://schemas.microsoft.com/office/drawing/2014/main" id="{1BD21DE9-4B6A-4ABD-BEFA-52EFA534EFF4}"/>
              </a:ext>
            </a:extLst>
          </p:cNvPr>
          <p:cNvPicPr>
            <a:picLocks noChangeAspect="1"/>
          </p:cNvPicPr>
          <p:nvPr/>
        </p:nvPicPr>
        <p:blipFill rotWithShape="1">
          <a:blip r:embed="rId3"/>
          <a:srcRect l="3026"/>
          <a:stretch/>
        </p:blipFill>
        <p:spPr>
          <a:xfrm>
            <a:off x="8621092" y="1136674"/>
            <a:ext cx="5137273" cy="5947603"/>
          </a:xfrm>
          <a:prstGeom prst="rect">
            <a:avLst/>
          </a:prstGeom>
        </p:spPr>
      </p:pic>
      <p:sp>
        <p:nvSpPr>
          <p:cNvPr id="6" name="Rectangle 9">
            <a:extLst>
              <a:ext uri="{FF2B5EF4-FFF2-40B4-BE49-F238E27FC236}">
                <a16:creationId xmlns:a16="http://schemas.microsoft.com/office/drawing/2014/main" id="{BF6D3414-F598-475F-A66E-DC8CD526F93E}"/>
              </a:ext>
            </a:extLst>
          </p:cNvPr>
          <p:cNvSpPr/>
          <p:nvPr/>
        </p:nvSpPr>
        <p:spPr>
          <a:xfrm>
            <a:off x="9873046" y="4670854"/>
            <a:ext cx="4029676" cy="239780"/>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408439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text 3">
            <a:extLst>
              <a:ext uri="{FF2B5EF4-FFF2-40B4-BE49-F238E27FC236}">
                <a16:creationId xmlns:a16="http://schemas.microsoft.com/office/drawing/2014/main" id="{D47DCE5C-0B3A-4B07-9D82-397A889DAB65}"/>
              </a:ext>
            </a:extLst>
          </p:cNvPr>
          <p:cNvSpPr>
            <a:spLocks noGrp="1"/>
          </p:cNvSpPr>
          <p:nvPr>
            <p:ph type="body" idx="1"/>
          </p:nvPr>
        </p:nvSpPr>
        <p:spPr>
          <a:xfrm>
            <a:off x="522287" y="1145322"/>
            <a:ext cx="7417752" cy="4585138"/>
          </a:xfrm>
        </p:spPr>
        <p:txBody>
          <a:bodyPr/>
          <a:lstStyle/>
          <a:p>
            <a:pPr marL="494792" indent="-457200">
              <a:buFont typeface="Wingdings" panose="05000000000000000000" pitchFamily="2" charset="2"/>
              <a:buChar char="§"/>
            </a:pPr>
            <a:r>
              <a:rPr lang="sk-SK" dirty="0"/>
              <a:t>Do okienka vyhľadávania napíšeme kľúčové slovo. Stlačíme </a:t>
            </a:r>
            <a:r>
              <a:rPr lang="sk-SK" b="1" dirty="0">
                <a:solidFill>
                  <a:schemeClr val="bg1"/>
                </a:solidFill>
              </a:rPr>
              <a:t>ENTER</a:t>
            </a:r>
            <a:r>
              <a:rPr lang="sk-SK" dirty="0">
                <a:solidFill>
                  <a:schemeClr val="bg1"/>
                </a:solidFill>
              </a:rPr>
              <a:t>.</a:t>
            </a:r>
          </a:p>
          <a:p>
            <a:pPr marL="494792" indent="-457200">
              <a:buFont typeface="Wingdings" panose="05000000000000000000" pitchFamily="2" charset="2"/>
              <a:buChar char="§"/>
            </a:pPr>
            <a:endParaRPr lang="sk-SK" dirty="0"/>
          </a:p>
          <a:p>
            <a:pPr marL="494792" indent="-457200">
              <a:buFont typeface="Wingdings" panose="05000000000000000000" pitchFamily="2" charset="2"/>
              <a:buChar char="§"/>
            </a:pPr>
            <a:r>
              <a:rPr lang="sk-SK" dirty="0"/>
              <a:t>V texte sa nám vyfarbia kľúčové slová </a:t>
            </a:r>
            <a:br>
              <a:rPr lang="sk-SK" dirty="0"/>
            </a:br>
            <a:r>
              <a:rPr lang="sk-SK" dirty="0"/>
              <a:t>a vďaka nim môžeme nájsť odpovede.</a:t>
            </a:r>
          </a:p>
          <a:p>
            <a:endParaRPr lang="sk-SK" dirty="0"/>
          </a:p>
          <a:p>
            <a:endParaRPr lang="sk-SK" dirty="0"/>
          </a:p>
        </p:txBody>
      </p:sp>
      <p:pic>
        <p:nvPicPr>
          <p:cNvPr id="5" name="Obrázok 4">
            <a:extLst>
              <a:ext uri="{FF2B5EF4-FFF2-40B4-BE49-F238E27FC236}">
                <a16:creationId xmlns:a16="http://schemas.microsoft.com/office/drawing/2014/main" id="{A89B1DFB-33AE-473E-8AFD-ED76D6082F45}"/>
              </a:ext>
            </a:extLst>
          </p:cNvPr>
          <p:cNvPicPr>
            <a:picLocks noChangeAspect="1"/>
          </p:cNvPicPr>
          <p:nvPr/>
        </p:nvPicPr>
        <p:blipFill>
          <a:blip r:embed="rId3"/>
          <a:stretch>
            <a:fillRect/>
          </a:stretch>
        </p:blipFill>
        <p:spPr>
          <a:xfrm>
            <a:off x="9224575" y="1905772"/>
            <a:ext cx="4781550" cy="2295525"/>
          </a:xfrm>
          <a:prstGeom prst="rect">
            <a:avLst/>
          </a:prstGeom>
        </p:spPr>
      </p:pic>
      <p:sp>
        <p:nvSpPr>
          <p:cNvPr id="6" name="Rectangle 9">
            <a:extLst>
              <a:ext uri="{FF2B5EF4-FFF2-40B4-BE49-F238E27FC236}">
                <a16:creationId xmlns:a16="http://schemas.microsoft.com/office/drawing/2014/main" id="{BD2D32A1-A088-4B3B-968F-5776CDDEAD7A}"/>
              </a:ext>
            </a:extLst>
          </p:cNvPr>
          <p:cNvSpPr/>
          <p:nvPr/>
        </p:nvSpPr>
        <p:spPr>
          <a:xfrm>
            <a:off x="9341705" y="2421923"/>
            <a:ext cx="4664419" cy="827903"/>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7" name="Obrázok 6">
            <a:extLst>
              <a:ext uri="{FF2B5EF4-FFF2-40B4-BE49-F238E27FC236}">
                <a16:creationId xmlns:a16="http://schemas.microsoft.com/office/drawing/2014/main" id="{5658B28C-1C02-4E60-B9F4-B1AD61F88AB3}"/>
              </a:ext>
            </a:extLst>
          </p:cNvPr>
          <p:cNvPicPr>
            <a:picLocks noChangeAspect="1"/>
          </p:cNvPicPr>
          <p:nvPr/>
        </p:nvPicPr>
        <p:blipFill>
          <a:blip r:embed="rId4"/>
          <a:stretch>
            <a:fillRect/>
          </a:stretch>
        </p:blipFill>
        <p:spPr>
          <a:xfrm>
            <a:off x="3177894" y="4978885"/>
            <a:ext cx="9664667" cy="1816361"/>
          </a:xfrm>
          <a:prstGeom prst="rect">
            <a:avLst/>
          </a:prstGeom>
        </p:spPr>
      </p:pic>
    </p:spTree>
    <p:extLst>
      <p:ext uri="{BB962C8B-B14F-4D97-AF65-F5344CB8AC3E}">
        <p14:creationId xmlns:p14="http://schemas.microsoft.com/office/powerpoint/2010/main" val="426722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92BC65C-7B69-44F0-93CF-006BD1EBA9AB}"/>
              </a:ext>
            </a:extLst>
          </p:cNvPr>
          <p:cNvSpPr>
            <a:spLocks noGrp="1"/>
          </p:cNvSpPr>
          <p:nvPr>
            <p:ph type="title"/>
          </p:nvPr>
        </p:nvSpPr>
        <p:spPr/>
        <p:txBody>
          <a:bodyPr/>
          <a:lstStyle/>
          <a:p>
            <a:r>
              <a:rPr lang="sk-SK" dirty="0">
                <a:solidFill>
                  <a:schemeClr val="tx1"/>
                </a:solidFill>
              </a:rPr>
              <a:t>EXTRA</a:t>
            </a:r>
          </a:p>
        </p:txBody>
      </p:sp>
      <p:sp>
        <p:nvSpPr>
          <p:cNvPr id="4" name="Zástupný objekt pre text 3">
            <a:extLst>
              <a:ext uri="{FF2B5EF4-FFF2-40B4-BE49-F238E27FC236}">
                <a16:creationId xmlns:a16="http://schemas.microsoft.com/office/drawing/2014/main" id="{0998347E-7659-4D82-9F6F-6316CA651C8C}"/>
              </a:ext>
            </a:extLst>
          </p:cNvPr>
          <p:cNvSpPr>
            <a:spLocks noGrp="1"/>
          </p:cNvSpPr>
          <p:nvPr>
            <p:ph type="body" idx="1"/>
          </p:nvPr>
        </p:nvSpPr>
        <p:spPr/>
        <p:txBody>
          <a:bodyPr/>
          <a:lstStyle/>
          <a:p>
            <a:pPr marL="494792" indent="-457200">
              <a:buFont typeface="Wingdings" panose="05000000000000000000" pitchFamily="2" charset="2"/>
              <a:buChar char="§"/>
            </a:pPr>
            <a:r>
              <a:rPr lang="sk-SK" b="1" dirty="0"/>
              <a:t>Skratka: CTRL + F</a:t>
            </a:r>
          </a:p>
          <a:p>
            <a:pPr marL="494792" indent="-457200">
              <a:buFont typeface="Wingdings" panose="05000000000000000000" pitchFamily="2" charset="2"/>
              <a:buChar char="§"/>
            </a:pPr>
            <a:r>
              <a:rPr lang="sk-SK" dirty="0"/>
              <a:t>„Nájsť“</a:t>
            </a:r>
          </a:p>
        </p:txBody>
      </p:sp>
      <p:sp>
        <p:nvSpPr>
          <p:cNvPr id="9" name="BlokTextu 8">
            <a:extLst>
              <a:ext uri="{FF2B5EF4-FFF2-40B4-BE49-F238E27FC236}">
                <a16:creationId xmlns:a16="http://schemas.microsoft.com/office/drawing/2014/main" id="{26EC6AC3-26C7-486D-BEB0-81B7BD9353BB}"/>
              </a:ext>
            </a:extLst>
          </p:cNvPr>
          <p:cNvSpPr txBox="1"/>
          <p:nvPr/>
        </p:nvSpPr>
        <p:spPr>
          <a:xfrm>
            <a:off x="7382744" y="8657521"/>
            <a:ext cx="2641488" cy="369332"/>
          </a:xfrm>
          <a:prstGeom prst="rect">
            <a:avLst/>
          </a:prstGeom>
          <a:noFill/>
        </p:spPr>
        <p:txBody>
          <a:bodyPr wrap="square" rtlCol="0">
            <a:spAutoFit/>
          </a:bodyPr>
          <a:lstStyle/>
          <a:p>
            <a:r>
              <a:rPr lang="sk-SK" sz="900">
                <a:hlinkClick r:id="rId3" tooltip="https://greatcharacters.miraheze.org/wiki/Hiccup_(How_to_Train_Your_Dragon)"/>
              </a:rPr>
              <a:t>Táto fotografia</a:t>
            </a:r>
            <a:r>
              <a:rPr lang="sk-SK" sz="900"/>
              <a:t> od autora Neznámy autor, platí licencia </a:t>
            </a:r>
            <a:r>
              <a:rPr lang="sk-SK" sz="900">
                <a:hlinkClick r:id="rId4" tooltip="https://creativecommons.org/licenses/by-sa/3.0/"/>
              </a:rPr>
              <a:t>CC BY-SA</a:t>
            </a:r>
            <a:endParaRPr lang="sk-SK" sz="900"/>
          </a:p>
        </p:txBody>
      </p:sp>
      <p:sp>
        <p:nvSpPr>
          <p:cNvPr id="12" name="BlokTextu 11">
            <a:extLst>
              <a:ext uri="{FF2B5EF4-FFF2-40B4-BE49-F238E27FC236}">
                <a16:creationId xmlns:a16="http://schemas.microsoft.com/office/drawing/2014/main" id="{A8459FB8-4A4A-41E4-9552-EBA63BEC015C}"/>
              </a:ext>
            </a:extLst>
          </p:cNvPr>
          <p:cNvSpPr txBox="1"/>
          <p:nvPr/>
        </p:nvSpPr>
        <p:spPr>
          <a:xfrm>
            <a:off x="10920429" y="6585280"/>
            <a:ext cx="3076575" cy="523220"/>
          </a:xfrm>
          <a:prstGeom prst="rect">
            <a:avLst/>
          </a:prstGeom>
          <a:noFill/>
        </p:spPr>
        <p:txBody>
          <a:bodyPr wrap="square" rtlCol="0">
            <a:spAutoFit/>
          </a:bodyPr>
          <a:lstStyle/>
          <a:p>
            <a:pPr algn="ctr"/>
            <a:r>
              <a:rPr lang="sk-SK" dirty="0">
                <a:latin typeface="Calibri" panose="020F0502020204030204" pitchFamily="34" charset="0"/>
                <a:cs typeface="Calibri" panose="020F0502020204030204" pitchFamily="34" charset="0"/>
                <a:hlinkClick r:id="rId3" tooltip="https://greatcharacters.miraheze.org/wiki/Hiccup_(How_to_Train_Your_Dragon)"/>
              </a:rPr>
              <a:t>Táto fotografia</a:t>
            </a:r>
            <a:r>
              <a:rPr lang="sk-SK" dirty="0">
                <a:latin typeface="Calibri" panose="020F0502020204030204" pitchFamily="34" charset="0"/>
                <a:cs typeface="Calibri" panose="020F0502020204030204" pitchFamily="34" charset="0"/>
              </a:rPr>
              <a:t> od autora Neznámy autor, platí licencia </a:t>
            </a:r>
            <a:r>
              <a:rPr lang="sk-SK" dirty="0">
                <a:latin typeface="Calibri" panose="020F0502020204030204" pitchFamily="34" charset="0"/>
                <a:cs typeface="Calibri" panose="020F0502020204030204" pitchFamily="34" charset="0"/>
                <a:hlinkClick r:id="rId4" tooltip="https://creativecommons.org/licenses/by-sa/3.0/"/>
              </a:rPr>
              <a:t>CC BY-SA</a:t>
            </a:r>
            <a:endParaRPr lang="sk-SK" dirty="0">
              <a:latin typeface="Calibri" panose="020F0502020204030204" pitchFamily="34" charset="0"/>
              <a:cs typeface="Calibri" panose="020F0502020204030204" pitchFamily="34" charset="0"/>
            </a:endParaRPr>
          </a:p>
        </p:txBody>
      </p:sp>
      <p:pic>
        <p:nvPicPr>
          <p:cNvPr id="13" name="Obrázok 12">
            <a:extLst>
              <a:ext uri="{FF2B5EF4-FFF2-40B4-BE49-F238E27FC236}">
                <a16:creationId xmlns:a16="http://schemas.microsoft.com/office/drawing/2014/main" id="{B6D7317E-5341-49F5-A2B3-5C974FB4643A}"/>
              </a:ext>
            </a:extLst>
          </p:cNvPr>
          <p:cNvPicPr>
            <a:picLocks noChangeAspect="1"/>
          </p:cNvPicPr>
          <p:nvPr/>
        </p:nvPicPr>
        <p:blipFill>
          <a:blip r:embed="rId5">
            <a:extLst>
              <a:ext uri="{837473B0-CC2E-450A-ABE3-18F120FF3D39}">
                <a1611:picAttrSrcUrl xmlns:a1611="http://schemas.microsoft.com/office/drawing/2016/11/main" r:id="rId3"/>
              </a:ext>
            </a:extLst>
          </a:blip>
          <a:stretch>
            <a:fillRect/>
          </a:stretch>
        </p:blipFill>
        <p:spPr>
          <a:xfrm>
            <a:off x="10821816" y="1112056"/>
            <a:ext cx="3273799" cy="5473224"/>
          </a:xfrm>
          <a:prstGeom prst="rect">
            <a:avLst/>
          </a:prstGeom>
        </p:spPr>
      </p:pic>
      <p:pic>
        <p:nvPicPr>
          <p:cNvPr id="16" name="Obrázok 15">
            <a:extLst>
              <a:ext uri="{FF2B5EF4-FFF2-40B4-BE49-F238E27FC236}">
                <a16:creationId xmlns:a16="http://schemas.microsoft.com/office/drawing/2014/main" id="{5DC910D0-3077-4FAF-9452-DE2A83F54447}"/>
              </a:ext>
            </a:extLst>
          </p:cNvPr>
          <p:cNvPicPr>
            <a:picLocks noChangeAspect="1"/>
          </p:cNvPicPr>
          <p:nvPr/>
        </p:nvPicPr>
        <p:blipFill>
          <a:blip r:embed="rId6"/>
          <a:stretch>
            <a:fillRect/>
          </a:stretch>
        </p:blipFill>
        <p:spPr>
          <a:xfrm>
            <a:off x="3808585" y="3694214"/>
            <a:ext cx="6428744" cy="1842722"/>
          </a:xfrm>
          <a:prstGeom prst="rect">
            <a:avLst/>
          </a:prstGeom>
        </p:spPr>
      </p:pic>
    </p:spTree>
    <p:extLst>
      <p:ext uri="{BB962C8B-B14F-4D97-AF65-F5344CB8AC3E}">
        <p14:creationId xmlns:p14="http://schemas.microsoft.com/office/powerpoint/2010/main" val="205668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E849115-FEC0-472C-88BA-A7160EE01171}"/>
              </a:ext>
            </a:extLst>
          </p:cNvPr>
          <p:cNvSpPr>
            <a:spLocks noGrp="1"/>
          </p:cNvSpPr>
          <p:nvPr>
            <p:ph type="title"/>
          </p:nvPr>
        </p:nvSpPr>
        <p:spPr/>
        <p:txBody>
          <a:bodyPr/>
          <a:lstStyle/>
          <a:p>
            <a:r>
              <a:rPr lang="sk-SK" dirty="0"/>
              <a:t>Úloha 2</a:t>
            </a:r>
          </a:p>
        </p:txBody>
      </p:sp>
      <p:sp>
        <p:nvSpPr>
          <p:cNvPr id="4" name="Zástupný objekt pre text 3">
            <a:extLst>
              <a:ext uri="{FF2B5EF4-FFF2-40B4-BE49-F238E27FC236}">
                <a16:creationId xmlns:a16="http://schemas.microsoft.com/office/drawing/2014/main" id="{D70C9EA7-8A6A-4BDF-BDF9-DB2119A5FE43}"/>
              </a:ext>
            </a:extLst>
          </p:cNvPr>
          <p:cNvSpPr>
            <a:spLocks noGrp="1"/>
          </p:cNvSpPr>
          <p:nvPr>
            <p:ph type="body" idx="1"/>
          </p:nvPr>
        </p:nvSpPr>
        <p:spPr/>
        <p:txBody>
          <a:bodyPr/>
          <a:lstStyle/>
          <a:p>
            <a:r>
              <a:rPr lang="sk-SK" dirty="0"/>
              <a:t>Vyhľadajte v Google: slon ázijský indický.</a:t>
            </a:r>
          </a:p>
          <a:p>
            <a:r>
              <a:rPr lang="sk-SK" dirty="0"/>
              <a:t>Otvorte stránku o slonovi Wikipédia na novej karte.</a:t>
            </a:r>
          </a:p>
          <a:p>
            <a:pPr marL="37592" indent="0">
              <a:buNone/>
            </a:pPr>
            <a:endParaRPr lang="sk-SK" dirty="0"/>
          </a:p>
          <a:p>
            <a:endParaRPr lang="sk-SK" dirty="0"/>
          </a:p>
        </p:txBody>
      </p:sp>
      <p:sp>
        <p:nvSpPr>
          <p:cNvPr id="9" name="BlokTextu 8">
            <a:extLst>
              <a:ext uri="{FF2B5EF4-FFF2-40B4-BE49-F238E27FC236}">
                <a16:creationId xmlns:a16="http://schemas.microsoft.com/office/drawing/2014/main" id="{59213C91-BDD4-43E0-B274-9B2CC6BAED31}"/>
              </a:ext>
            </a:extLst>
          </p:cNvPr>
          <p:cNvSpPr txBox="1"/>
          <p:nvPr/>
        </p:nvSpPr>
        <p:spPr>
          <a:xfrm>
            <a:off x="8686800" y="5986202"/>
            <a:ext cx="5202195" cy="307777"/>
          </a:xfrm>
          <a:prstGeom prst="rect">
            <a:avLst/>
          </a:prstGeom>
          <a:noFill/>
        </p:spPr>
        <p:txBody>
          <a:bodyPr wrap="square" rtlCol="0">
            <a:spAutoFit/>
          </a:bodyPr>
          <a:lstStyle/>
          <a:p>
            <a:r>
              <a:rPr lang="sk-SK" dirty="0">
                <a:latin typeface="Calibri" panose="020F0502020204030204" pitchFamily="34" charset="0"/>
                <a:cs typeface="Calibri" panose="020F0502020204030204" pitchFamily="34" charset="0"/>
                <a:hlinkClick r:id="rId3" tooltip="https://freepngimg.com/png/13795-elephant-png-clipart"/>
              </a:rPr>
              <a:t>Táto fotografia</a:t>
            </a:r>
            <a:r>
              <a:rPr lang="sk-SK" dirty="0">
                <a:latin typeface="Calibri" panose="020F0502020204030204" pitchFamily="34" charset="0"/>
                <a:cs typeface="Calibri" panose="020F0502020204030204" pitchFamily="34" charset="0"/>
              </a:rPr>
              <a:t> od autora Neznámy autor, platí licencia </a:t>
            </a:r>
            <a:r>
              <a:rPr lang="sk-SK" dirty="0">
                <a:latin typeface="Calibri" panose="020F0502020204030204" pitchFamily="34" charset="0"/>
                <a:cs typeface="Calibri" panose="020F0502020204030204" pitchFamily="34" charset="0"/>
                <a:hlinkClick r:id="rId4" tooltip="https://creativecommons.org/licenses/by-nc/3.0/"/>
              </a:rPr>
              <a:t>CC BY-NC</a:t>
            </a:r>
            <a:endParaRPr lang="sk-SK" dirty="0">
              <a:latin typeface="Calibri" panose="020F0502020204030204" pitchFamily="34" charset="0"/>
              <a:cs typeface="Calibri" panose="020F0502020204030204" pitchFamily="34" charset="0"/>
            </a:endParaRPr>
          </a:p>
        </p:txBody>
      </p:sp>
      <p:pic>
        <p:nvPicPr>
          <p:cNvPr id="5" name="Obrázok 4">
            <a:extLst>
              <a:ext uri="{FF2B5EF4-FFF2-40B4-BE49-F238E27FC236}">
                <a16:creationId xmlns:a16="http://schemas.microsoft.com/office/drawing/2014/main" id="{FC1751DB-6A63-4E0A-9047-ABEF9DFF9629}"/>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964116" y="1935621"/>
            <a:ext cx="4647562" cy="3575516"/>
          </a:xfrm>
          <a:prstGeom prst="rect">
            <a:avLst/>
          </a:prstGeom>
        </p:spPr>
      </p:pic>
    </p:spTree>
    <p:extLst>
      <p:ext uri="{BB962C8B-B14F-4D97-AF65-F5344CB8AC3E}">
        <p14:creationId xmlns:p14="http://schemas.microsoft.com/office/powerpoint/2010/main" val="351499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E849115-FEC0-472C-88BA-A7160EE01171}"/>
              </a:ext>
            </a:extLst>
          </p:cNvPr>
          <p:cNvSpPr>
            <a:spLocks noGrp="1"/>
          </p:cNvSpPr>
          <p:nvPr>
            <p:ph type="title"/>
          </p:nvPr>
        </p:nvSpPr>
        <p:spPr/>
        <p:txBody>
          <a:bodyPr/>
          <a:lstStyle/>
          <a:p>
            <a:r>
              <a:rPr lang="sk-SK" dirty="0"/>
              <a:t>Úloha 2</a:t>
            </a:r>
          </a:p>
        </p:txBody>
      </p:sp>
      <p:sp>
        <p:nvSpPr>
          <p:cNvPr id="4" name="Zástupný objekt pre text 3">
            <a:extLst>
              <a:ext uri="{FF2B5EF4-FFF2-40B4-BE49-F238E27FC236}">
                <a16:creationId xmlns:a16="http://schemas.microsoft.com/office/drawing/2014/main" id="{D70C9EA7-8A6A-4BDF-BDF9-DB2119A5FE43}"/>
              </a:ext>
            </a:extLst>
          </p:cNvPr>
          <p:cNvSpPr>
            <a:spLocks noGrp="1"/>
          </p:cNvSpPr>
          <p:nvPr>
            <p:ph type="body" idx="1"/>
          </p:nvPr>
        </p:nvSpPr>
        <p:spPr/>
        <p:txBody>
          <a:bodyPr/>
          <a:lstStyle/>
          <a:p>
            <a:pPr marL="37592" indent="0">
              <a:buNone/>
            </a:pPr>
            <a:r>
              <a:rPr lang="sk-SK" b="1" dirty="0">
                <a:solidFill>
                  <a:schemeClr val="bg1"/>
                </a:solidFill>
              </a:rPr>
              <a:t>Zistite pomocou funkcie Nájsť: </a:t>
            </a:r>
          </a:p>
          <a:p>
            <a:pPr marL="37592" indent="0">
              <a:buNone/>
            </a:pPr>
            <a:endParaRPr lang="sk-SK" dirty="0"/>
          </a:p>
          <a:p>
            <a:r>
              <a:rPr lang="sk-SK" dirty="0"/>
              <a:t>Koľko váži slon ázijský indický?</a:t>
            </a:r>
          </a:p>
          <a:p>
            <a:r>
              <a:rPr lang="sk-SK" dirty="0"/>
              <a:t>Na čo mu slúžia prstíky?</a:t>
            </a:r>
          </a:p>
          <a:p>
            <a:r>
              <a:rPr lang="sk-SK" dirty="0"/>
              <a:t>Koľko meria jeho chvost? </a:t>
            </a:r>
          </a:p>
          <a:p>
            <a:r>
              <a:rPr lang="sk-SK" dirty="0"/>
              <a:t>Na akú vzdialenosť môže počuť zvuk? </a:t>
            </a:r>
          </a:p>
          <a:p>
            <a:endParaRPr lang="sk-SK" dirty="0"/>
          </a:p>
          <a:p>
            <a:endParaRPr lang="sk-SK" dirty="0"/>
          </a:p>
        </p:txBody>
      </p:sp>
      <p:sp>
        <p:nvSpPr>
          <p:cNvPr id="7" name="BlokTextu 6">
            <a:extLst>
              <a:ext uri="{FF2B5EF4-FFF2-40B4-BE49-F238E27FC236}">
                <a16:creationId xmlns:a16="http://schemas.microsoft.com/office/drawing/2014/main" id="{919D3070-B664-498A-8667-BE8E3B0EAAD3}"/>
              </a:ext>
            </a:extLst>
          </p:cNvPr>
          <p:cNvSpPr txBox="1"/>
          <p:nvPr/>
        </p:nvSpPr>
        <p:spPr>
          <a:xfrm>
            <a:off x="8668800" y="5854518"/>
            <a:ext cx="5202195" cy="307777"/>
          </a:xfrm>
          <a:prstGeom prst="rect">
            <a:avLst/>
          </a:prstGeom>
          <a:noFill/>
        </p:spPr>
        <p:txBody>
          <a:bodyPr wrap="square" rtlCol="0">
            <a:spAutoFit/>
          </a:bodyPr>
          <a:lstStyle/>
          <a:p>
            <a:r>
              <a:rPr lang="sk-SK" dirty="0">
                <a:latin typeface="Calibri" panose="020F0502020204030204" pitchFamily="34" charset="0"/>
                <a:cs typeface="Calibri" panose="020F0502020204030204" pitchFamily="34" charset="0"/>
                <a:hlinkClick r:id="rId3" tooltip="https://freepngimg.com/png/13795-elephant-png-clipart"/>
              </a:rPr>
              <a:t>Táto fotografia</a:t>
            </a:r>
            <a:r>
              <a:rPr lang="sk-SK" dirty="0">
                <a:latin typeface="Calibri" panose="020F0502020204030204" pitchFamily="34" charset="0"/>
                <a:cs typeface="Calibri" panose="020F0502020204030204" pitchFamily="34" charset="0"/>
              </a:rPr>
              <a:t> od autora Neznámy autor, platí licencia </a:t>
            </a:r>
            <a:r>
              <a:rPr lang="sk-SK" dirty="0">
                <a:latin typeface="Calibri" panose="020F0502020204030204" pitchFamily="34" charset="0"/>
                <a:cs typeface="Calibri" panose="020F0502020204030204" pitchFamily="34" charset="0"/>
                <a:hlinkClick r:id="rId4" tooltip="https://creativecommons.org/licenses/by-nc/3.0/"/>
              </a:rPr>
              <a:t>CC BY-NC</a:t>
            </a:r>
            <a:endParaRPr lang="sk-SK" dirty="0">
              <a:latin typeface="Calibri" panose="020F0502020204030204" pitchFamily="34" charset="0"/>
              <a:cs typeface="Calibri" panose="020F0502020204030204" pitchFamily="34" charset="0"/>
            </a:endParaRPr>
          </a:p>
        </p:txBody>
      </p:sp>
      <p:pic>
        <p:nvPicPr>
          <p:cNvPr id="5" name="Obrázok 4">
            <a:extLst>
              <a:ext uri="{FF2B5EF4-FFF2-40B4-BE49-F238E27FC236}">
                <a16:creationId xmlns:a16="http://schemas.microsoft.com/office/drawing/2014/main" id="{820D8C82-6BFD-4BBE-AB95-7B79247BB37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7530352" y="2120971"/>
            <a:ext cx="6340643" cy="3427118"/>
          </a:xfrm>
          <a:prstGeom prst="rect">
            <a:avLst/>
          </a:prstGeom>
        </p:spPr>
      </p:pic>
    </p:spTree>
    <p:extLst>
      <p:ext uri="{BB962C8B-B14F-4D97-AF65-F5344CB8AC3E}">
        <p14:creationId xmlns:p14="http://schemas.microsoft.com/office/powerpoint/2010/main" val="3719555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01B7D826-C700-9FC1-8993-1F804E853959}"/>
              </a:ext>
            </a:extLst>
          </p:cNvPr>
          <p:cNvSpPr>
            <a:spLocks noGrp="1"/>
          </p:cNvSpPr>
          <p:nvPr>
            <p:ph type="body" idx="1"/>
          </p:nvPr>
        </p:nvSpPr>
        <p:spPr/>
        <p:txBody>
          <a:bodyPr/>
          <a:lstStyle/>
          <a:p>
            <a:r>
              <a:rPr lang="sk-SK"/>
              <a:t>INF 5 – H03</a:t>
            </a:r>
          </a:p>
        </p:txBody>
      </p:sp>
    </p:spTree>
    <p:extLst>
      <p:ext uri="{BB962C8B-B14F-4D97-AF65-F5344CB8AC3E}">
        <p14:creationId xmlns:p14="http://schemas.microsoft.com/office/powerpoint/2010/main" val="2911013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1FCC119D-9ECB-40B3-A8BB-81C72510B28B}"/>
              </a:ext>
            </a:extLst>
          </p:cNvPr>
          <p:cNvSpPr>
            <a:spLocks noGrp="1"/>
          </p:cNvSpPr>
          <p:nvPr>
            <p:ph type="title"/>
          </p:nvPr>
        </p:nvSpPr>
        <p:spPr/>
        <p:txBody>
          <a:bodyPr/>
          <a:lstStyle/>
          <a:p>
            <a:r>
              <a:rPr lang="sk-SK" dirty="0"/>
              <a:t>Úloha 3</a:t>
            </a:r>
          </a:p>
        </p:txBody>
      </p:sp>
      <p:sp>
        <p:nvSpPr>
          <p:cNvPr id="4" name="Zástupný objekt pre text 3">
            <a:extLst>
              <a:ext uri="{FF2B5EF4-FFF2-40B4-BE49-F238E27FC236}">
                <a16:creationId xmlns:a16="http://schemas.microsoft.com/office/drawing/2014/main" id="{BF804BB0-C71E-4792-A97E-2BA9C1002056}"/>
              </a:ext>
            </a:extLst>
          </p:cNvPr>
          <p:cNvSpPr>
            <a:spLocks noGrp="1"/>
          </p:cNvSpPr>
          <p:nvPr>
            <p:ph type="body" idx="1"/>
          </p:nvPr>
        </p:nvSpPr>
        <p:spPr>
          <a:xfrm>
            <a:off x="430848" y="2499140"/>
            <a:ext cx="8695223" cy="4585138"/>
          </a:xfrm>
        </p:spPr>
        <p:txBody>
          <a:bodyPr/>
          <a:lstStyle/>
          <a:p>
            <a:pPr marL="357188" indent="-166180">
              <a:buNone/>
            </a:pPr>
            <a:r>
              <a:rPr lang="sk-SK" dirty="0">
                <a:solidFill>
                  <a:schemeClr val="bg1"/>
                </a:solidFill>
              </a:rPr>
              <a:t>Nájdite:</a:t>
            </a:r>
          </a:p>
          <a:p>
            <a:pPr marL="648208" indent="-457200">
              <a:buFont typeface="Wingdings" panose="05000000000000000000" pitchFamily="2" charset="2"/>
              <a:buChar char="§"/>
            </a:pPr>
            <a:r>
              <a:rPr lang="sk-SK" dirty="0"/>
              <a:t>2 rôzne recepty z kysnutého cesta. </a:t>
            </a:r>
          </a:p>
          <a:p>
            <a:pPr marL="648208" indent="-457200">
              <a:buFont typeface="Wingdings" panose="05000000000000000000" pitchFamily="2" charset="2"/>
              <a:buChar char="§"/>
            </a:pPr>
            <a:r>
              <a:rPr lang="sk-SK" dirty="0"/>
              <a:t>Každý recept otvorte v novom okne.</a:t>
            </a:r>
          </a:p>
          <a:p>
            <a:pPr marL="648208" indent="-457200">
              <a:buFont typeface="Wingdings" panose="05000000000000000000" pitchFamily="2" charset="2"/>
              <a:buChar char="§"/>
            </a:pPr>
            <a:r>
              <a:rPr lang="sk-SK" dirty="0"/>
              <a:t>Porovnajte recepty.</a:t>
            </a:r>
          </a:p>
          <a:p>
            <a:pPr marL="648208" indent="-457200">
              <a:buFont typeface="Wingdings" panose="05000000000000000000" pitchFamily="2" charset="2"/>
              <a:buChar char="§"/>
            </a:pPr>
            <a:endParaRPr lang="sk-SK" dirty="0"/>
          </a:p>
          <a:p>
            <a:pPr marL="648208" indent="-457200">
              <a:buFont typeface="Wingdings" panose="05000000000000000000" pitchFamily="2" charset="2"/>
              <a:buChar char="§"/>
            </a:pPr>
            <a:r>
              <a:rPr lang="sk-SK" b="1" u="sng" dirty="0"/>
              <a:t>Ktoré suroviny sú rovnaké a budete </a:t>
            </a:r>
            <a:br>
              <a:rPr lang="sk-SK" b="1" u="sng" dirty="0"/>
            </a:br>
            <a:r>
              <a:rPr lang="sk-SK" b="1" u="sng" dirty="0"/>
              <a:t>ich potrebovať v obidvoch receptoch?</a:t>
            </a:r>
          </a:p>
          <a:p>
            <a:endParaRPr lang="sk-SK" dirty="0"/>
          </a:p>
        </p:txBody>
      </p:sp>
      <p:pic>
        <p:nvPicPr>
          <p:cNvPr id="10" name="Obrázok 9">
            <a:extLst>
              <a:ext uri="{FF2B5EF4-FFF2-40B4-BE49-F238E27FC236}">
                <a16:creationId xmlns:a16="http://schemas.microsoft.com/office/drawing/2014/main" id="{1B633D1A-A958-4FE1-A0C2-441E5C148F3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126071" y="1818121"/>
            <a:ext cx="4122583" cy="3937926"/>
          </a:xfrm>
          <a:prstGeom prst="rect">
            <a:avLst/>
          </a:prstGeom>
        </p:spPr>
      </p:pic>
      <p:sp>
        <p:nvSpPr>
          <p:cNvPr id="11" name="BlokTextu 10">
            <a:extLst>
              <a:ext uri="{FF2B5EF4-FFF2-40B4-BE49-F238E27FC236}">
                <a16:creationId xmlns:a16="http://schemas.microsoft.com/office/drawing/2014/main" id="{296A6CCB-EEAF-46D4-BF3A-BA85C8275C1C}"/>
              </a:ext>
            </a:extLst>
          </p:cNvPr>
          <p:cNvSpPr txBox="1"/>
          <p:nvPr/>
        </p:nvSpPr>
        <p:spPr>
          <a:xfrm>
            <a:off x="8762247" y="5988607"/>
            <a:ext cx="5437305" cy="307777"/>
          </a:xfrm>
          <a:prstGeom prst="rect">
            <a:avLst/>
          </a:prstGeom>
          <a:noFill/>
        </p:spPr>
        <p:txBody>
          <a:bodyPr wrap="square" rtlCol="0">
            <a:spAutoFit/>
          </a:bodyPr>
          <a:lstStyle/>
          <a:p>
            <a:r>
              <a:rPr lang="sk-SK" dirty="0">
                <a:latin typeface="Calibri" panose="020F0502020204030204" pitchFamily="34" charset="0"/>
                <a:cs typeface="Calibri" panose="020F0502020204030204" pitchFamily="34" charset="0"/>
                <a:hlinkClick r:id="rId4" tooltip="https://www.pngall.com/toothless-dragon-png/"/>
              </a:rPr>
              <a:t>Táto fotografia</a:t>
            </a:r>
            <a:r>
              <a:rPr lang="sk-SK" dirty="0">
                <a:latin typeface="Calibri" panose="020F0502020204030204" pitchFamily="34" charset="0"/>
                <a:cs typeface="Calibri" panose="020F0502020204030204" pitchFamily="34" charset="0"/>
              </a:rPr>
              <a:t> od autora Neznámy autor, platí licencia </a:t>
            </a:r>
            <a:r>
              <a:rPr lang="sk-SK" dirty="0">
                <a:latin typeface="Calibri" panose="020F0502020204030204" pitchFamily="34" charset="0"/>
                <a:cs typeface="Calibri" panose="020F0502020204030204" pitchFamily="34" charset="0"/>
                <a:hlinkClick r:id="rId5" tooltip="https://creativecommons.org/licenses/by-nc/3.0/"/>
              </a:rPr>
              <a:t>CC BY-NC</a:t>
            </a:r>
            <a:endParaRPr lang="sk-SK"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838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27ABCC-5415-4371-9273-8E05B1F93813}"/>
              </a:ext>
            </a:extLst>
          </p:cNvPr>
          <p:cNvSpPr>
            <a:spLocks noGrp="1"/>
          </p:cNvSpPr>
          <p:nvPr>
            <p:ph type="title"/>
          </p:nvPr>
        </p:nvSpPr>
        <p:spPr>
          <a:xfrm>
            <a:off x="430848" y="905695"/>
            <a:ext cx="9505632" cy="975649"/>
          </a:xfrm>
        </p:spPr>
        <p:txBody>
          <a:bodyPr/>
          <a:lstStyle/>
          <a:p>
            <a:r>
              <a:rPr lang="sk-SK" dirty="0"/>
              <a:t>Úloha 4</a:t>
            </a:r>
          </a:p>
        </p:txBody>
      </p:sp>
      <p:sp>
        <p:nvSpPr>
          <p:cNvPr id="3" name="Zástupný objekt pre text 2">
            <a:extLst>
              <a:ext uri="{FF2B5EF4-FFF2-40B4-BE49-F238E27FC236}">
                <a16:creationId xmlns:a16="http://schemas.microsoft.com/office/drawing/2014/main" id="{47DE9C32-E49E-487E-9F0E-E9F1B42EA05D}"/>
              </a:ext>
            </a:extLst>
          </p:cNvPr>
          <p:cNvSpPr>
            <a:spLocks noGrp="1"/>
          </p:cNvSpPr>
          <p:nvPr>
            <p:ph type="body" idx="1"/>
          </p:nvPr>
        </p:nvSpPr>
        <p:spPr>
          <a:xfrm>
            <a:off x="430848" y="1828800"/>
            <a:ext cx="9505632" cy="5255478"/>
          </a:xfrm>
        </p:spPr>
        <p:txBody>
          <a:bodyPr/>
          <a:lstStyle/>
          <a:p>
            <a:r>
              <a:rPr lang="sk-SK" dirty="0"/>
              <a:t>Otvorte si stránku zoologickej záhrady v Bratislave.</a:t>
            </a:r>
          </a:p>
          <a:p>
            <a:r>
              <a:rPr lang="sk-SK" dirty="0"/>
              <a:t>Nájdite na stránke lexikón zvierat.</a:t>
            </a:r>
          </a:p>
          <a:p>
            <a:endParaRPr lang="sk-SK" dirty="0"/>
          </a:p>
          <a:p>
            <a:r>
              <a:rPr lang="sk-SK" dirty="0"/>
              <a:t>Zistite, či je v zoologickej záhrade:</a:t>
            </a:r>
          </a:p>
          <a:p>
            <a:pPr lvl="1">
              <a:buFont typeface="Wingdings" panose="05000000000000000000" pitchFamily="2" charset="2"/>
              <a:buChar char="§"/>
            </a:pPr>
            <a:r>
              <a:rPr lang="sk-SK" sz="2800" dirty="0">
                <a:solidFill>
                  <a:schemeClr val="bg1"/>
                </a:solidFill>
              </a:rPr>
              <a:t>Plameniak ružový</a:t>
            </a:r>
          </a:p>
          <a:p>
            <a:pPr lvl="1">
              <a:buFont typeface="Wingdings" panose="05000000000000000000" pitchFamily="2" charset="2"/>
              <a:buChar char="§"/>
            </a:pPr>
            <a:r>
              <a:rPr lang="sk-SK" sz="2800" dirty="0">
                <a:solidFill>
                  <a:schemeClr val="bg1"/>
                </a:solidFill>
              </a:rPr>
              <a:t>Ťava dvojhrbá</a:t>
            </a:r>
          </a:p>
          <a:p>
            <a:pPr lvl="1">
              <a:buFont typeface="Wingdings" panose="05000000000000000000" pitchFamily="2" charset="2"/>
              <a:buChar char="§"/>
            </a:pPr>
            <a:r>
              <a:rPr lang="sk-SK" sz="2800" dirty="0">
                <a:solidFill>
                  <a:schemeClr val="bg1"/>
                </a:solidFill>
              </a:rPr>
              <a:t>Žralok modrý</a:t>
            </a:r>
          </a:p>
          <a:p>
            <a:pPr lvl="1">
              <a:buFont typeface="Wingdings" panose="05000000000000000000" pitchFamily="2" charset="2"/>
              <a:buChar char="§"/>
            </a:pPr>
            <a:r>
              <a:rPr lang="sk-SK" sz="2800" dirty="0">
                <a:solidFill>
                  <a:schemeClr val="bg1"/>
                </a:solidFill>
              </a:rPr>
              <a:t>Jaguár americký</a:t>
            </a:r>
          </a:p>
          <a:p>
            <a:pPr lvl="1">
              <a:buFont typeface="Wingdings" panose="05000000000000000000" pitchFamily="2" charset="2"/>
              <a:buChar char="§"/>
            </a:pPr>
            <a:r>
              <a:rPr lang="sk-SK" sz="2800" dirty="0">
                <a:solidFill>
                  <a:schemeClr val="bg1"/>
                </a:solidFill>
              </a:rPr>
              <a:t>Panda červená</a:t>
            </a:r>
          </a:p>
          <a:p>
            <a:pPr lvl="1">
              <a:buFont typeface="Wingdings" panose="05000000000000000000" pitchFamily="2" charset="2"/>
              <a:buChar char="§"/>
            </a:pPr>
            <a:r>
              <a:rPr lang="sk-SK" sz="2800" dirty="0">
                <a:solidFill>
                  <a:schemeClr val="bg1"/>
                </a:solidFill>
              </a:rPr>
              <a:t>Tučniak veľký</a:t>
            </a:r>
          </a:p>
          <a:p>
            <a:pPr lvl="1">
              <a:buFont typeface="Wingdings" panose="05000000000000000000" pitchFamily="2" charset="2"/>
              <a:buChar char="§"/>
            </a:pPr>
            <a:endParaRPr lang="sk-SK" dirty="0"/>
          </a:p>
          <a:p>
            <a:endParaRPr lang="sk-SK" dirty="0"/>
          </a:p>
        </p:txBody>
      </p:sp>
      <p:pic>
        <p:nvPicPr>
          <p:cNvPr id="5" name="Obrázok 4">
            <a:extLst>
              <a:ext uri="{FF2B5EF4-FFF2-40B4-BE49-F238E27FC236}">
                <a16:creationId xmlns:a16="http://schemas.microsoft.com/office/drawing/2014/main" id="{DC705F5A-1F89-4023-A160-842FCB9E99C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837473B0-CC2E-450A-ABE3-18F120FF3D39}">
                <a1611:picAttrSrcUrl xmlns:a1611="http://schemas.microsoft.com/office/drawing/2016/11/main" r:id="rId5"/>
              </a:ext>
            </a:extLst>
          </a:blip>
          <a:stretch>
            <a:fillRect/>
          </a:stretch>
        </p:blipFill>
        <p:spPr>
          <a:xfrm rot="11943637">
            <a:off x="7846359" y="2358737"/>
            <a:ext cx="6644686" cy="4368528"/>
          </a:xfrm>
          <a:prstGeom prst="rect">
            <a:avLst/>
          </a:prstGeom>
        </p:spPr>
      </p:pic>
      <p:sp>
        <p:nvSpPr>
          <p:cNvPr id="6" name="BlokTextu 5">
            <a:extLst>
              <a:ext uri="{FF2B5EF4-FFF2-40B4-BE49-F238E27FC236}">
                <a16:creationId xmlns:a16="http://schemas.microsoft.com/office/drawing/2014/main" id="{DDB42BF1-4692-4414-BC53-E03C874D068A}"/>
              </a:ext>
            </a:extLst>
          </p:cNvPr>
          <p:cNvSpPr txBox="1"/>
          <p:nvPr/>
        </p:nvSpPr>
        <p:spPr>
          <a:xfrm>
            <a:off x="8350944" y="6776501"/>
            <a:ext cx="6294743" cy="307777"/>
          </a:xfrm>
          <a:prstGeom prst="rect">
            <a:avLst/>
          </a:prstGeom>
          <a:noFill/>
        </p:spPr>
        <p:txBody>
          <a:bodyPr wrap="square" rtlCol="0">
            <a:spAutoFit/>
          </a:bodyPr>
          <a:lstStyle/>
          <a:p>
            <a:r>
              <a:rPr lang="sk-SK" dirty="0">
                <a:latin typeface="Calibri" panose="020F0502020204030204" pitchFamily="34" charset="0"/>
                <a:cs typeface="Calibri" panose="020F0502020204030204" pitchFamily="34" charset="0"/>
                <a:hlinkClick r:id="rId5" tooltip="https://www.phantomsandmonsters.com/2016/07/dragon-flying-over-south-jersey.html"/>
              </a:rPr>
              <a:t>Táto fotografia</a:t>
            </a:r>
            <a:r>
              <a:rPr lang="sk-SK" dirty="0">
                <a:latin typeface="Calibri" panose="020F0502020204030204" pitchFamily="34" charset="0"/>
                <a:cs typeface="Calibri" panose="020F0502020204030204" pitchFamily="34" charset="0"/>
              </a:rPr>
              <a:t> od autora Neznámy autor, platí licencia </a:t>
            </a:r>
            <a:r>
              <a:rPr lang="sk-SK" dirty="0">
                <a:latin typeface="Calibri" panose="020F0502020204030204" pitchFamily="34" charset="0"/>
                <a:cs typeface="Calibri" panose="020F0502020204030204" pitchFamily="34" charset="0"/>
                <a:hlinkClick r:id="rId6" tooltip="https://creativecommons.org/licenses/by-nc-nd/3.0/"/>
              </a:rPr>
              <a:t>CC BY-NC-ND</a:t>
            </a:r>
            <a:endParaRPr lang="sk-SK"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2681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text 3">
            <a:extLst>
              <a:ext uri="{FF2B5EF4-FFF2-40B4-BE49-F238E27FC236}">
                <a16:creationId xmlns:a16="http://schemas.microsoft.com/office/drawing/2014/main" id="{77798C7F-E34B-4220-9ADE-0507EA8AB5C8}"/>
              </a:ext>
            </a:extLst>
          </p:cNvPr>
          <p:cNvSpPr>
            <a:spLocks noGrp="1"/>
          </p:cNvSpPr>
          <p:nvPr>
            <p:ph type="body" idx="1"/>
          </p:nvPr>
        </p:nvSpPr>
        <p:spPr/>
        <p:txBody>
          <a:bodyPr/>
          <a:lstStyle/>
          <a:p>
            <a:r>
              <a:rPr lang="sk-SK" dirty="0"/>
              <a:t>O čom bola dnešná hodina?</a:t>
            </a:r>
          </a:p>
          <a:p>
            <a:r>
              <a:rPr lang="sk-SK" dirty="0"/>
              <a:t>Prečo sme sa dnes učili o tejto téme?</a:t>
            </a:r>
          </a:p>
          <a:p>
            <a:r>
              <a:rPr lang="sk-SK" dirty="0"/>
              <a:t>Budete tieto vedomosti potrebovať v každodennom živote?</a:t>
            </a:r>
          </a:p>
          <a:p>
            <a:r>
              <a:rPr lang="sk-SK" dirty="0"/>
              <a:t>V ktorej profesii by sa vám tieto vedomosti mohli zísť?</a:t>
            </a:r>
          </a:p>
          <a:p>
            <a:endParaRPr lang="sk-SK" dirty="0"/>
          </a:p>
        </p:txBody>
      </p:sp>
    </p:spTree>
    <p:extLst>
      <p:ext uri="{BB962C8B-B14F-4D97-AF65-F5344CB8AC3E}">
        <p14:creationId xmlns:p14="http://schemas.microsoft.com/office/powerpoint/2010/main" val="10428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9"/>
          <p:cNvSpPr txBox="1">
            <a:spLocks noGrp="1"/>
          </p:cNvSpPr>
          <p:nvPr>
            <p:ph type="sldNum" idx="12"/>
          </p:nvPr>
        </p:nvSpPr>
        <p:spPr>
          <a:xfrm>
            <a:off x="13158393" y="457199"/>
            <a:ext cx="1045256" cy="383541"/>
          </a:xfrm>
          <a:prstGeom prst="rect">
            <a:avLst/>
          </a:prstGeom>
          <a:solidFill>
            <a:schemeClr val="accent3"/>
          </a:solid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sk-SK"/>
              <a:t>KONIEC</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číslo snímky 1">
            <a:extLst>
              <a:ext uri="{FF2B5EF4-FFF2-40B4-BE49-F238E27FC236}">
                <a16:creationId xmlns:a16="http://schemas.microsoft.com/office/drawing/2014/main" id="{190CA4E8-D43D-F984-E8BA-6AD088D309EC}"/>
              </a:ext>
            </a:extLst>
          </p:cNvPr>
          <p:cNvSpPr>
            <a:spLocks noGrp="1"/>
          </p:cNvSpPr>
          <p:nvPr>
            <p:ph type="sldNum" idx="12"/>
          </p:nvPr>
        </p:nvSpPr>
        <p:spPr/>
        <p:txBody>
          <a:bodyPr/>
          <a:lstStyle/>
          <a:p>
            <a:pPr marL="0" lvl="0" indent="0" algn="r" rtl="0">
              <a:spcBef>
                <a:spcPts val="0"/>
              </a:spcBef>
              <a:spcAft>
                <a:spcPts val="0"/>
              </a:spcAft>
              <a:buNone/>
            </a:pPr>
            <a:r>
              <a:rPr lang="sk-SK"/>
              <a:t>KONIEC</a:t>
            </a:r>
            <a:endParaRPr lang="sk-SK" sz="1400">
              <a:solidFill>
                <a:srgbClr val="000000"/>
              </a:solidFill>
              <a:latin typeface="Arial"/>
              <a:ea typeface="Arial"/>
              <a:cs typeface="Arial"/>
              <a:sym typeface="Arial"/>
            </a:endParaRPr>
          </a:p>
        </p:txBody>
      </p:sp>
      <p:pic>
        <p:nvPicPr>
          <p:cNvPr id="5" name="Obrázok 4" descr="Obrázok, na ktorom je text&#10;&#10;Automaticky generovaný popis">
            <a:extLst>
              <a:ext uri="{FF2B5EF4-FFF2-40B4-BE49-F238E27FC236}">
                <a16:creationId xmlns:a16="http://schemas.microsoft.com/office/drawing/2014/main" id="{BC72841A-6C52-3032-54E4-31BE32C1150C}"/>
              </a:ext>
            </a:extLst>
          </p:cNvPr>
          <p:cNvPicPr>
            <a:picLocks noChangeAspect="1"/>
          </p:cNvPicPr>
          <p:nvPr/>
        </p:nvPicPr>
        <p:blipFill>
          <a:blip r:embed="rId2"/>
          <a:stretch>
            <a:fillRect/>
          </a:stretch>
        </p:blipFill>
        <p:spPr>
          <a:xfrm>
            <a:off x="5730709" y="3415632"/>
            <a:ext cx="3168982" cy="1398335"/>
          </a:xfrm>
          <a:prstGeom prst="rect">
            <a:avLst/>
          </a:prstGeom>
        </p:spPr>
      </p:pic>
    </p:spTree>
    <p:extLst>
      <p:ext uri="{BB962C8B-B14F-4D97-AF65-F5344CB8AC3E}">
        <p14:creationId xmlns:p14="http://schemas.microsoft.com/office/powerpoint/2010/main" val="1498772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dpis 5">
            <a:extLst>
              <a:ext uri="{FF2B5EF4-FFF2-40B4-BE49-F238E27FC236}">
                <a16:creationId xmlns:a16="http://schemas.microsoft.com/office/drawing/2014/main" id="{AE618CC6-8C7A-41D0-8B58-AB94CFD8EADA}"/>
              </a:ext>
            </a:extLst>
          </p:cNvPr>
          <p:cNvSpPr>
            <a:spLocks noGrp="1"/>
          </p:cNvSpPr>
          <p:nvPr>
            <p:ph type="title"/>
          </p:nvPr>
        </p:nvSpPr>
        <p:spPr>
          <a:xfrm>
            <a:off x="4333875" y="3466193"/>
            <a:ext cx="8543926" cy="4425950"/>
          </a:xfrm>
        </p:spPr>
        <p:txBody>
          <a:bodyPr/>
          <a:lstStyle/>
          <a:p>
            <a:r>
              <a:rPr lang="sk-SK" dirty="0"/>
              <a:t>EXTRA ÚLOHY</a:t>
            </a:r>
          </a:p>
        </p:txBody>
      </p:sp>
    </p:spTree>
    <p:extLst>
      <p:ext uri="{BB962C8B-B14F-4D97-AF65-F5344CB8AC3E}">
        <p14:creationId xmlns:p14="http://schemas.microsoft.com/office/powerpoint/2010/main" val="2517577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DD4E9E-B1A7-4C46-979E-B34D73520E8E}"/>
              </a:ext>
            </a:extLst>
          </p:cNvPr>
          <p:cNvSpPr>
            <a:spLocks noGrp="1"/>
          </p:cNvSpPr>
          <p:nvPr>
            <p:ph type="title"/>
          </p:nvPr>
        </p:nvSpPr>
        <p:spPr>
          <a:xfrm>
            <a:off x="430848" y="1145322"/>
            <a:ext cx="9505632" cy="987696"/>
          </a:xfrm>
        </p:spPr>
        <p:txBody>
          <a:bodyPr/>
          <a:lstStyle/>
          <a:p>
            <a:r>
              <a:rPr lang="sk-SK" dirty="0"/>
              <a:t>Úloha 5</a:t>
            </a:r>
          </a:p>
        </p:txBody>
      </p:sp>
      <p:sp>
        <p:nvSpPr>
          <p:cNvPr id="4" name="Zástupný objekt pre text 3">
            <a:extLst>
              <a:ext uri="{FF2B5EF4-FFF2-40B4-BE49-F238E27FC236}">
                <a16:creationId xmlns:a16="http://schemas.microsoft.com/office/drawing/2014/main" id="{BAC585EB-03BB-4414-8E42-E5C8B794160F}"/>
              </a:ext>
            </a:extLst>
          </p:cNvPr>
          <p:cNvSpPr>
            <a:spLocks noGrp="1"/>
          </p:cNvSpPr>
          <p:nvPr>
            <p:ph type="body" idx="1"/>
          </p:nvPr>
        </p:nvSpPr>
        <p:spPr>
          <a:xfrm>
            <a:off x="430848" y="2247522"/>
            <a:ext cx="9505632" cy="4836755"/>
          </a:xfrm>
        </p:spPr>
        <p:txBody>
          <a:bodyPr/>
          <a:lstStyle/>
          <a:p>
            <a:r>
              <a:rPr lang="sk-SK" dirty="0"/>
              <a:t>Vyhľadajte na internete, ako sa volá zviera,</a:t>
            </a:r>
            <a:br>
              <a:rPr lang="sk-SK" dirty="0"/>
            </a:br>
            <a:r>
              <a:rPr lang="sk-SK" dirty="0"/>
              <a:t>ktoré sa podobá na draka a ešte stále </a:t>
            </a:r>
            <a:br>
              <a:rPr lang="sk-SK" dirty="0"/>
            </a:br>
            <a:r>
              <a:rPr lang="sk-SK" dirty="0"/>
              <a:t>žije vo voľnej prírode.</a:t>
            </a:r>
          </a:p>
          <a:p>
            <a:endParaRPr lang="sk-SK" dirty="0"/>
          </a:p>
          <a:p>
            <a:r>
              <a:rPr lang="sk-SK" dirty="0"/>
              <a:t>Otvorte 3 dôveryhodné stránky, ktoré </a:t>
            </a:r>
            <a:br>
              <a:rPr lang="sk-SK" dirty="0"/>
            </a:br>
            <a:r>
              <a:rPr lang="sk-SK" dirty="0"/>
              <a:t>o tomto zvierati píšu. Každú stránku</a:t>
            </a:r>
            <a:br>
              <a:rPr lang="sk-SK" dirty="0"/>
            </a:br>
            <a:r>
              <a:rPr lang="sk-SK" dirty="0"/>
              <a:t>otvorte na novom okne.</a:t>
            </a:r>
          </a:p>
        </p:txBody>
      </p:sp>
      <p:pic>
        <p:nvPicPr>
          <p:cNvPr id="5" name="Obrázok 4">
            <a:extLst>
              <a:ext uri="{FF2B5EF4-FFF2-40B4-BE49-F238E27FC236}">
                <a16:creationId xmlns:a16="http://schemas.microsoft.com/office/drawing/2014/main" id="{7B2C6A61-6DAE-47AB-8D5F-7433D2EAF03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44248" y="1030818"/>
            <a:ext cx="8889167" cy="5929005"/>
          </a:xfrm>
          <a:prstGeom prst="rect">
            <a:avLst/>
          </a:prstGeom>
        </p:spPr>
      </p:pic>
      <p:sp>
        <p:nvSpPr>
          <p:cNvPr id="6" name="BlokTextu 5">
            <a:extLst>
              <a:ext uri="{FF2B5EF4-FFF2-40B4-BE49-F238E27FC236}">
                <a16:creationId xmlns:a16="http://schemas.microsoft.com/office/drawing/2014/main" id="{10D32A91-EA77-447F-852D-0A9A44D5A3D6}"/>
              </a:ext>
            </a:extLst>
          </p:cNvPr>
          <p:cNvSpPr txBox="1"/>
          <p:nvPr/>
        </p:nvSpPr>
        <p:spPr>
          <a:xfrm>
            <a:off x="6586153" y="6069674"/>
            <a:ext cx="888916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sk-SK"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hlinkClick r:id="rId4" tooltip="https://www.freepngimg.com/png/16645-komodo-dragon-free-download-png"/>
              </a:rPr>
              <a:t>Táto fotografia</a:t>
            </a:r>
            <a:r>
              <a:rPr kumimoji="0" lang="sk-SK"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od autora Neznámy autor, platí licencia </a:t>
            </a:r>
            <a:r>
              <a:rPr kumimoji="0" lang="sk-SK"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hlinkClick r:id="rId5" tooltip="https://creativecommons.org/licenses/by-nc/3.0/"/>
              </a:rPr>
              <a:t>CC BY-NC</a:t>
            </a:r>
            <a:endParaRPr kumimoji="0" lang="sk-SK"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57857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27ABCC-5415-4371-9273-8E05B1F93813}"/>
              </a:ext>
            </a:extLst>
          </p:cNvPr>
          <p:cNvSpPr>
            <a:spLocks noGrp="1"/>
          </p:cNvSpPr>
          <p:nvPr>
            <p:ph type="title"/>
          </p:nvPr>
        </p:nvSpPr>
        <p:spPr>
          <a:xfrm>
            <a:off x="430848" y="1145322"/>
            <a:ext cx="9505632" cy="693177"/>
          </a:xfrm>
        </p:spPr>
        <p:txBody>
          <a:bodyPr/>
          <a:lstStyle/>
          <a:p>
            <a:r>
              <a:rPr lang="sk-SK" dirty="0"/>
              <a:t>Úloha 5</a:t>
            </a:r>
          </a:p>
        </p:txBody>
      </p:sp>
      <p:sp>
        <p:nvSpPr>
          <p:cNvPr id="3" name="Zástupný objekt pre text 2">
            <a:extLst>
              <a:ext uri="{FF2B5EF4-FFF2-40B4-BE49-F238E27FC236}">
                <a16:creationId xmlns:a16="http://schemas.microsoft.com/office/drawing/2014/main" id="{47DE9C32-E49E-487E-9F0E-E9F1B42EA05D}"/>
              </a:ext>
            </a:extLst>
          </p:cNvPr>
          <p:cNvSpPr>
            <a:spLocks noGrp="1"/>
          </p:cNvSpPr>
          <p:nvPr>
            <p:ph type="body" idx="1"/>
          </p:nvPr>
        </p:nvSpPr>
        <p:spPr>
          <a:xfrm>
            <a:off x="430848" y="2057512"/>
            <a:ext cx="9505632" cy="5041280"/>
          </a:xfrm>
        </p:spPr>
        <p:txBody>
          <a:bodyPr/>
          <a:lstStyle/>
          <a:p>
            <a:pPr>
              <a:buFont typeface="+mj-lt"/>
              <a:buAutoNum type="arabicPeriod" startAt="3"/>
            </a:pPr>
            <a:r>
              <a:rPr lang="sk-SK" sz="2800" dirty="0">
                <a:solidFill>
                  <a:schemeClr val="tx1"/>
                </a:solidFill>
              </a:rPr>
              <a:t>Vyhľadajte na stránkach, ktoré ste si otvorili nasledujúce informácie pomocou funkcie „Nájsť“: </a:t>
            </a:r>
          </a:p>
          <a:p>
            <a:pPr marL="37592" indent="0">
              <a:buNone/>
            </a:pPr>
            <a:endParaRPr lang="sk-SK" sz="2800" dirty="0">
              <a:solidFill>
                <a:schemeClr val="bg1"/>
              </a:solidFill>
            </a:endParaRPr>
          </a:p>
          <a:p>
            <a:pPr marL="494792" indent="-457200">
              <a:buFont typeface="Wingdings" panose="05000000000000000000" pitchFamily="2" charset="2"/>
              <a:buChar char="§"/>
            </a:pPr>
            <a:r>
              <a:rPr lang="sk-SK" sz="2800" dirty="0">
                <a:solidFill>
                  <a:schemeClr val="bg1"/>
                </a:solidFill>
              </a:rPr>
              <a:t>Koľko váži varan </a:t>
            </a:r>
            <a:r>
              <a:rPr lang="sk-SK" sz="2800" dirty="0" err="1">
                <a:solidFill>
                  <a:schemeClr val="bg1"/>
                </a:solidFill>
              </a:rPr>
              <a:t>komodský</a:t>
            </a:r>
            <a:r>
              <a:rPr lang="sk-SK" sz="2800" dirty="0">
                <a:solidFill>
                  <a:schemeClr val="bg1"/>
                </a:solidFill>
              </a:rPr>
              <a:t>? </a:t>
            </a:r>
          </a:p>
          <a:p>
            <a:pPr marL="494792" indent="-457200">
              <a:buFont typeface="Wingdings" panose="05000000000000000000" pitchFamily="2" charset="2"/>
              <a:buChar char="§"/>
            </a:pPr>
            <a:r>
              <a:rPr lang="sk-SK" sz="2800" dirty="0">
                <a:solidFill>
                  <a:schemeClr val="bg1"/>
                </a:solidFill>
              </a:rPr>
              <a:t>Sú sliny varana </a:t>
            </a:r>
            <a:r>
              <a:rPr lang="sk-SK" sz="2800" dirty="0" err="1">
                <a:solidFill>
                  <a:schemeClr val="bg1"/>
                </a:solidFill>
              </a:rPr>
              <a:t>komodského</a:t>
            </a:r>
            <a:r>
              <a:rPr lang="sk-SK" sz="2800" dirty="0">
                <a:solidFill>
                  <a:schemeClr val="bg1"/>
                </a:solidFill>
              </a:rPr>
              <a:t> jedovaté?</a:t>
            </a:r>
          </a:p>
          <a:p>
            <a:pPr marL="494792" indent="-457200">
              <a:buFont typeface="Wingdings" panose="05000000000000000000" pitchFamily="2" charset="2"/>
              <a:buChar char="§"/>
            </a:pPr>
            <a:r>
              <a:rPr lang="sk-SK" sz="2800" dirty="0">
                <a:solidFill>
                  <a:schemeClr val="bg1"/>
                </a:solidFill>
              </a:rPr>
              <a:t>Akú dĺžku môže dosahovať telo varana </a:t>
            </a:r>
            <a:r>
              <a:rPr lang="sk-SK" sz="2800" dirty="0" err="1">
                <a:solidFill>
                  <a:schemeClr val="bg1"/>
                </a:solidFill>
              </a:rPr>
              <a:t>komodského</a:t>
            </a:r>
            <a:r>
              <a:rPr lang="sk-SK" sz="2800" dirty="0">
                <a:solidFill>
                  <a:schemeClr val="bg1"/>
                </a:solidFill>
              </a:rPr>
              <a:t>?</a:t>
            </a:r>
          </a:p>
          <a:p>
            <a:pPr marL="494792" indent="-457200">
              <a:buFont typeface="Wingdings" panose="05000000000000000000" pitchFamily="2" charset="2"/>
              <a:buChar char="§"/>
            </a:pPr>
            <a:r>
              <a:rPr lang="sk-SK" sz="2800" dirty="0">
                <a:solidFill>
                  <a:schemeClr val="bg1"/>
                </a:solidFill>
              </a:rPr>
              <a:t>Je varan </a:t>
            </a:r>
            <a:r>
              <a:rPr lang="sk-SK" sz="2800" dirty="0" err="1">
                <a:solidFill>
                  <a:schemeClr val="bg1"/>
                </a:solidFill>
              </a:rPr>
              <a:t>komodský</a:t>
            </a:r>
            <a:r>
              <a:rPr lang="sk-SK" sz="2800" dirty="0">
                <a:solidFill>
                  <a:schemeClr val="bg1"/>
                </a:solidFill>
              </a:rPr>
              <a:t> jašter alebo cicavec?</a:t>
            </a:r>
          </a:p>
          <a:p>
            <a:pPr marL="494792" indent="-457200">
              <a:buFont typeface="Wingdings" panose="05000000000000000000" pitchFamily="2" charset="2"/>
              <a:buChar char="§"/>
            </a:pPr>
            <a:r>
              <a:rPr lang="sk-SK" sz="2800" dirty="0">
                <a:solidFill>
                  <a:schemeClr val="bg1"/>
                </a:solidFill>
              </a:rPr>
              <a:t>Aký ostrov je domovom varana </a:t>
            </a:r>
            <a:r>
              <a:rPr lang="sk-SK" sz="2800" dirty="0" err="1">
                <a:solidFill>
                  <a:schemeClr val="bg1"/>
                </a:solidFill>
              </a:rPr>
              <a:t>komodského</a:t>
            </a:r>
            <a:r>
              <a:rPr lang="sk-SK" sz="2800" dirty="0">
                <a:solidFill>
                  <a:schemeClr val="bg1"/>
                </a:solidFill>
              </a:rPr>
              <a:t>?</a:t>
            </a:r>
          </a:p>
          <a:p>
            <a:pPr marL="494792" indent="-457200">
              <a:buFont typeface="Wingdings" panose="05000000000000000000" pitchFamily="2" charset="2"/>
              <a:buChar char="§"/>
            </a:pPr>
            <a:r>
              <a:rPr lang="sk-SK" sz="2800" dirty="0">
                <a:solidFill>
                  <a:schemeClr val="bg1"/>
                </a:solidFill>
              </a:rPr>
              <a:t>Je varan </a:t>
            </a:r>
            <a:r>
              <a:rPr lang="sk-SK" sz="2800" dirty="0" err="1">
                <a:solidFill>
                  <a:schemeClr val="bg1"/>
                </a:solidFill>
              </a:rPr>
              <a:t>komodský</a:t>
            </a:r>
            <a:r>
              <a:rPr lang="sk-SK" sz="2800" dirty="0">
                <a:solidFill>
                  <a:schemeClr val="bg1"/>
                </a:solidFill>
              </a:rPr>
              <a:t> chránený druh? </a:t>
            </a:r>
          </a:p>
          <a:p>
            <a:pPr marL="494792" indent="-457200">
              <a:buFont typeface="Wingdings" panose="05000000000000000000" pitchFamily="2" charset="2"/>
              <a:buChar char="§"/>
            </a:pPr>
            <a:endParaRPr lang="sk-SK" sz="2800" dirty="0">
              <a:solidFill>
                <a:schemeClr val="tx1"/>
              </a:solidFill>
            </a:endParaRPr>
          </a:p>
          <a:p>
            <a:endParaRPr lang="sk-SK" dirty="0"/>
          </a:p>
        </p:txBody>
      </p:sp>
      <p:pic>
        <p:nvPicPr>
          <p:cNvPr id="7" name="Obrázok 6">
            <a:extLst>
              <a:ext uri="{FF2B5EF4-FFF2-40B4-BE49-F238E27FC236}">
                <a16:creationId xmlns:a16="http://schemas.microsoft.com/office/drawing/2014/main" id="{33F2A746-14ED-4E1F-A3E8-9B83C283DD3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799585" y="2390043"/>
            <a:ext cx="4001058" cy="4001058"/>
          </a:xfrm>
          <a:prstGeom prst="rect">
            <a:avLst/>
          </a:prstGeom>
        </p:spPr>
      </p:pic>
      <p:sp>
        <p:nvSpPr>
          <p:cNvPr id="8" name="BlokTextu 7">
            <a:extLst>
              <a:ext uri="{FF2B5EF4-FFF2-40B4-BE49-F238E27FC236}">
                <a16:creationId xmlns:a16="http://schemas.microsoft.com/office/drawing/2014/main" id="{2B1E7754-02D7-4358-89EF-ED2E2D4D9A60}"/>
              </a:ext>
            </a:extLst>
          </p:cNvPr>
          <p:cNvSpPr txBox="1"/>
          <p:nvPr/>
        </p:nvSpPr>
        <p:spPr>
          <a:xfrm>
            <a:off x="9799585" y="6595600"/>
            <a:ext cx="40010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sk-SK"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hlinkClick r:id="rId4" tooltip="https://www.pngall.com/komodo-dragon-png/"/>
              </a:rPr>
              <a:t>Táto fotografia</a:t>
            </a:r>
            <a:r>
              <a:rPr kumimoji="0" lang="sk-SK"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od autora Neznámy autor, platí licencia </a:t>
            </a:r>
            <a:r>
              <a:rPr kumimoji="0" lang="sk-SK"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hlinkClick r:id="rId5" tooltip="https://creativecommons.org/licenses/by-nc/3.0/"/>
              </a:rPr>
              <a:t>CC BY-NC</a:t>
            </a:r>
            <a:endParaRPr kumimoji="0" lang="sk-SK"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00121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753E129-A2CD-4770-90CA-C257EA5737AF}"/>
              </a:ext>
            </a:extLst>
          </p:cNvPr>
          <p:cNvSpPr>
            <a:spLocks noGrp="1"/>
          </p:cNvSpPr>
          <p:nvPr>
            <p:ph type="title"/>
          </p:nvPr>
        </p:nvSpPr>
        <p:spPr>
          <a:xfrm>
            <a:off x="430848" y="1145322"/>
            <a:ext cx="9505632" cy="901192"/>
          </a:xfrm>
        </p:spPr>
        <p:txBody>
          <a:bodyPr/>
          <a:lstStyle/>
          <a:p>
            <a:r>
              <a:rPr lang="sk-SK" dirty="0"/>
              <a:t>Úloha 6</a:t>
            </a:r>
          </a:p>
        </p:txBody>
      </p:sp>
      <p:sp>
        <p:nvSpPr>
          <p:cNvPr id="3" name="Zástupný objekt pre text 2">
            <a:extLst>
              <a:ext uri="{FF2B5EF4-FFF2-40B4-BE49-F238E27FC236}">
                <a16:creationId xmlns:a16="http://schemas.microsoft.com/office/drawing/2014/main" id="{710F31B2-2444-46EB-A9D0-A01B139654F0}"/>
              </a:ext>
            </a:extLst>
          </p:cNvPr>
          <p:cNvSpPr>
            <a:spLocks noGrp="1"/>
          </p:cNvSpPr>
          <p:nvPr>
            <p:ph type="body" idx="1"/>
          </p:nvPr>
        </p:nvSpPr>
        <p:spPr>
          <a:xfrm>
            <a:off x="430847" y="2249714"/>
            <a:ext cx="11311209" cy="4834563"/>
          </a:xfrm>
        </p:spPr>
        <p:txBody>
          <a:bodyPr/>
          <a:lstStyle/>
          <a:p>
            <a:r>
              <a:rPr lang="sk-SK" dirty="0"/>
              <a:t>Zadaj do vyhľadávača len kľúčové slová z viet:</a:t>
            </a:r>
          </a:p>
          <a:p>
            <a:pPr marL="1005840" lvl="1" indent="-457200">
              <a:buFont typeface="Wingdings" panose="05000000000000000000" pitchFamily="2" charset="2"/>
              <a:buChar char="§"/>
            </a:pPr>
            <a:r>
              <a:rPr lang="sk-SK" dirty="0"/>
              <a:t>Chcem si objednať pizzu v Modre.</a:t>
            </a:r>
          </a:p>
          <a:p>
            <a:pPr marL="1005840" lvl="1" indent="-457200">
              <a:buFont typeface="Wingdings" panose="05000000000000000000" pitchFamily="2" charset="2"/>
              <a:buChar char="§"/>
            </a:pPr>
            <a:r>
              <a:rPr lang="sk-SK" dirty="0"/>
              <a:t>Moja mama bude mať narodeniny, chcela by som jej uštrikovať čiapku, ale neviem ako sa to robí.</a:t>
            </a:r>
          </a:p>
          <a:p>
            <a:r>
              <a:rPr lang="sk-SK" dirty="0"/>
              <a:t>Každé vyhľadávanie bude na osobitnej stránke.</a:t>
            </a:r>
          </a:p>
          <a:p>
            <a:r>
              <a:rPr lang="sk-SK" dirty="0"/>
              <a:t>Z každého vyhľadávania si vyber 3 najpodstatnejšie výsledky?</a:t>
            </a:r>
          </a:p>
          <a:p>
            <a:r>
              <a:rPr lang="sk-SK" dirty="0"/>
              <a:t>Otvor všetky najpodstatnejšie výsledky na osobitných stránkach v prehliadači.</a:t>
            </a:r>
          </a:p>
          <a:p>
            <a:endParaRPr lang="sk-SK" dirty="0"/>
          </a:p>
        </p:txBody>
      </p:sp>
    </p:spTree>
    <p:extLst>
      <p:ext uri="{BB962C8B-B14F-4D97-AF65-F5344CB8AC3E}">
        <p14:creationId xmlns:p14="http://schemas.microsoft.com/office/powerpoint/2010/main" val="24163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Úvodné slides">
  <a:themeElements>
    <a:clrScheme name="INF 2.0">
      <a:dk1>
        <a:srgbClr val="121856"/>
      </a:dk1>
      <a:lt1>
        <a:srgbClr val="51C5DE"/>
      </a:lt1>
      <a:dk2>
        <a:srgbClr val="ED007D"/>
      </a:dk2>
      <a:lt2>
        <a:srgbClr val="FFCE1A"/>
      </a:lt2>
      <a:accent1>
        <a:srgbClr val="121856"/>
      </a:accent1>
      <a:accent2>
        <a:srgbClr val="51C5DE"/>
      </a:accent2>
      <a:accent3>
        <a:srgbClr val="FFCE1A"/>
      </a:accent3>
      <a:accent4>
        <a:srgbClr val="ED007D"/>
      </a:accent4>
      <a:accent5>
        <a:srgbClr val="FFFFFF"/>
      </a:accent5>
      <a:accent6>
        <a:srgbClr val="51C5DE"/>
      </a:accent6>
      <a:hlink>
        <a:srgbClr val="FFFFFF"/>
      </a:hlink>
      <a:folHlink>
        <a:srgbClr val="1218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bsahové Slides">
  <a:themeElements>
    <a:clrScheme name="Custom 1">
      <a:dk1>
        <a:srgbClr val="121856"/>
      </a:dk1>
      <a:lt1>
        <a:srgbClr val="51C5DE"/>
      </a:lt1>
      <a:dk2>
        <a:srgbClr val="ED007D"/>
      </a:dk2>
      <a:lt2>
        <a:srgbClr val="FFCE1A"/>
      </a:lt2>
      <a:accent1>
        <a:srgbClr val="121856"/>
      </a:accent1>
      <a:accent2>
        <a:srgbClr val="51C5DE"/>
      </a:accent2>
      <a:accent3>
        <a:srgbClr val="FFCE1A"/>
      </a:accent3>
      <a:accent4>
        <a:srgbClr val="ED007D"/>
      </a:accent4>
      <a:accent5>
        <a:srgbClr val="FFFFFF"/>
      </a:accent5>
      <a:accent6>
        <a:srgbClr val="51C5DE"/>
      </a:accent6>
      <a:hlink>
        <a:srgbClr val="51C5DE"/>
      </a:hlink>
      <a:folHlink>
        <a:srgbClr val="51C5D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bsahové slides + Nadpis vlastný">
  <a:themeElements>
    <a:clrScheme name="Custom 2">
      <a:dk1>
        <a:srgbClr val="121856"/>
      </a:dk1>
      <a:lt1>
        <a:srgbClr val="51C5DE"/>
      </a:lt1>
      <a:dk2>
        <a:srgbClr val="ED007D"/>
      </a:dk2>
      <a:lt2>
        <a:srgbClr val="FFCE1A"/>
      </a:lt2>
      <a:accent1>
        <a:srgbClr val="121856"/>
      </a:accent1>
      <a:accent2>
        <a:srgbClr val="51C5DE"/>
      </a:accent2>
      <a:accent3>
        <a:srgbClr val="FFCE1A"/>
      </a:accent3>
      <a:accent4>
        <a:srgbClr val="ED007D"/>
      </a:accent4>
      <a:accent5>
        <a:srgbClr val="FFFFFF"/>
      </a:accent5>
      <a:accent6>
        <a:srgbClr val="51C5DE"/>
      </a:accent6>
      <a:hlink>
        <a:srgbClr val="51C5DE"/>
      </a:hlink>
      <a:folHlink>
        <a:srgbClr val="51C5DE"/>
      </a:folHlink>
    </a:clrScheme>
    <a:fontScheme name="Zakladny_biely_1">
      <a:majorFont>
        <a:latin typeface="Bahnschrift Condensed"/>
        <a:ea typeface=""/>
        <a:cs typeface=""/>
      </a:majorFont>
      <a:minorFont>
        <a:latin typeface="Bahnsrift Light Condensed"/>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Template" id="{7FE8F3A4-C71D-494E-8F1F-D8F665320262}" vid="{6342A8A7-0B44-42CA-B5EF-153ED4F40CAB}"/>
    </a:ext>
  </a:extLst>
</a:theme>
</file>

<file path=ppt/theme/theme4.xml><?xml version="1.0" encoding="utf-8"?>
<a:theme xmlns:a="http://schemas.openxmlformats.org/drawingml/2006/main" name="Predeľovacie slides">
  <a:themeElements>
    <a:clrScheme name="Custom 3">
      <a:dk1>
        <a:srgbClr val="121856"/>
      </a:dk1>
      <a:lt1>
        <a:srgbClr val="51C5DE"/>
      </a:lt1>
      <a:dk2>
        <a:srgbClr val="ED007D"/>
      </a:dk2>
      <a:lt2>
        <a:srgbClr val="FFCE1A"/>
      </a:lt2>
      <a:accent1>
        <a:srgbClr val="121856"/>
      </a:accent1>
      <a:accent2>
        <a:srgbClr val="51C5DE"/>
      </a:accent2>
      <a:accent3>
        <a:srgbClr val="FFCE1A"/>
      </a:accent3>
      <a:accent4>
        <a:srgbClr val="ED007D"/>
      </a:accent4>
      <a:accent5>
        <a:srgbClr val="FFFFFF"/>
      </a:accent5>
      <a:accent6>
        <a:srgbClr val="51C5DE"/>
      </a:accent6>
      <a:hlink>
        <a:srgbClr val="121856"/>
      </a:hlink>
      <a:folHlink>
        <a:srgbClr val="1218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bsahové Slides">
  <a:themeElements>
    <a:clrScheme name="Custom 1">
      <a:dk1>
        <a:srgbClr val="121856"/>
      </a:dk1>
      <a:lt1>
        <a:srgbClr val="51C5DE"/>
      </a:lt1>
      <a:dk2>
        <a:srgbClr val="ED007D"/>
      </a:dk2>
      <a:lt2>
        <a:srgbClr val="FFCE1A"/>
      </a:lt2>
      <a:accent1>
        <a:srgbClr val="121856"/>
      </a:accent1>
      <a:accent2>
        <a:srgbClr val="51C5DE"/>
      </a:accent2>
      <a:accent3>
        <a:srgbClr val="FFCE1A"/>
      </a:accent3>
      <a:accent4>
        <a:srgbClr val="ED007D"/>
      </a:accent4>
      <a:accent5>
        <a:srgbClr val="FFFFFF"/>
      </a:accent5>
      <a:accent6>
        <a:srgbClr val="51C5DE"/>
      </a:accent6>
      <a:hlink>
        <a:srgbClr val="51C5DE"/>
      </a:hlink>
      <a:folHlink>
        <a:srgbClr val="51C5DE"/>
      </a:folHlink>
    </a:clrScheme>
    <a:fontScheme name="Zakladny_biely_1">
      <a:majorFont>
        <a:latin typeface="Bahnschrift Condensed"/>
        <a:ea typeface=""/>
        <a:cs typeface=""/>
      </a:majorFont>
      <a:minorFont>
        <a:latin typeface="Bahnsrift Light Condensed"/>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Template" id="{7FE8F3A4-C71D-494E-8F1F-D8F665320262}" vid="{38877809-3912-4737-A76A-02F5504DC1F2}"/>
    </a:ext>
  </a:extLst>
</a:theme>
</file>

<file path=ppt/theme/theme6.xml><?xml version="1.0" encoding="utf-8"?>
<a:theme xmlns:a="http://schemas.openxmlformats.org/drawingml/2006/main" name="1_Predeľovacie slides">
  <a:themeElements>
    <a:clrScheme name="Custom 3">
      <a:dk1>
        <a:srgbClr val="121856"/>
      </a:dk1>
      <a:lt1>
        <a:srgbClr val="51C5DE"/>
      </a:lt1>
      <a:dk2>
        <a:srgbClr val="ED007D"/>
      </a:dk2>
      <a:lt2>
        <a:srgbClr val="FFCE1A"/>
      </a:lt2>
      <a:accent1>
        <a:srgbClr val="121856"/>
      </a:accent1>
      <a:accent2>
        <a:srgbClr val="51C5DE"/>
      </a:accent2>
      <a:accent3>
        <a:srgbClr val="FFCE1A"/>
      </a:accent3>
      <a:accent4>
        <a:srgbClr val="ED007D"/>
      </a:accent4>
      <a:accent5>
        <a:srgbClr val="FFFFFF"/>
      </a:accent5>
      <a:accent6>
        <a:srgbClr val="51C5DE"/>
      </a:accent6>
      <a:hlink>
        <a:srgbClr val="121856"/>
      </a:hlink>
      <a:folHlink>
        <a:srgbClr val="1218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622</TotalTime>
  <Words>3103</Words>
  <Application>Microsoft Office PowerPoint</Application>
  <PresentationFormat>Vlastná</PresentationFormat>
  <Paragraphs>279</Paragraphs>
  <Slides>27</Slides>
  <Notes>25</Notes>
  <HiddenSlides>0</HiddenSlides>
  <MMClips>0</MMClips>
  <ScaleCrop>false</ScaleCrop>
  <HeadingPairs>
    <vt:vector size="6" baseType="variant">
      <vt:variant>
        <vt:lpstr>Použité písma</vt:lpstr>
      </vt:variant>
      <vt:variant>
        <vt:i4>8</vt:i4>
      </vt:variant>
      <vt:variant>
        <vt:lpstr>Motív</vt:lpstr>
      </vt:variant>
      <vt:variant>
        <vt:i4>6</vt:i4>
      </vt:variant>
      <vt:variant>
        <vt:lpstr>Nadpisy snímok</vt:lpstr>
      </vt:variant>
      <vt:variant>
        <vt:i4>27</vt:i4>
      </vt:variant>
    </vt:vector>
  </HeadingPairs>
  <TitlesOfParts>
    <vt:vector size="41" baseType="lpstr">
      <vt:lpstr>Arial</vt:lpstr>
      <vt:lpstr>Bahnschrift Condensed</vt:lpstr>
      <vt:lpstr>Bahnschrift Light Condensed</vt:lpstr>
      <vt:lpstr>Bahnschrift SemiLight Condensed</vt:lpstr>
      <vt:lpstr>Bahnschrift SemiLight SemiConde</vt:lpstr>
      <vt:lpstr>Calibri</vt:lpstr>
      <vt:lpstr>Noto Sans Symbols</vt:lpstr>
      <vt:lpstr>Wingdings</vt:lpstr>
      <vt:lpstr>Úvodné slides</vt:lpstr>
      <vt:lpstr>Obsahové Slides</vt:lpstr>
      <vt:lpstr>Obsahové slides + Nadpis vlastný</vt:lpstr>
      <vt:lpstr>Predeľovacie slides</vt:lpstr>
      <vt:lpstr>1_Obsahové Slides</vt:lpstr>
      <vt:lpstr>1_Predeľovacie slides</vt:lpstr>
      <vt:lpstr>Ako googliť</vt:lpstr>
      <vt:lpstr>Prezentácia programu PowerPoint</vt:lpstr>
      <vt:lpstr>Prezentácia programu PowerPoint</vt:lpstr>
      <vt:lpstr>Aké internetové prehliadače poznáte?</vt:lpstr>
      <vt:lpstr>Aké sú to kľúčové slová?</vt:lpstr>
      <vt:lpstr>Prezentácia programu PowerPoint</vt:lpstr>
      <vt:lpstr>Ako si vybrať z nájdených výsledkov?</vt:lpstr>
      <vt:lpstr>Ako otvoriť viac stránok naraz?</vt:lpstr>
      <vt:lpstr>Prezentácia programu PowerPoint</vt:lpstr>
      <vt:lpstr>Aký to má význam?</vt:lpstr>
      <vt:lpstr>Zapnite si počítače.</vt:lpstr>
      <vt:lpstr>Úloha 1</vt:lpstr>
      <vt:lpstr>Ako vyhľadať informácie na stránke</vt:lpstr>
      <vt:lpstr>Prezentácia programu PowerPoint</vt:lpstr>
      <vt:lpstr>EXTRA</vt:lpstr>
      <vt:lpstr>Úloha 2</vt:lpstr>
      <vt:lpstr>Úloha 2</vt:lpstr>
      <vt:lpstr>Prezentácia programu PowerPoint</vt:lpstr>
      <vt:lpstr>Úloha 3</vt:lpstr>
      <vt:lpstr>Úloha 4</vt:lpstr>
      <vt:lpstr>Prezentácia programu PowerPoint</vt:lpstr>
      <vt:lpstr>Prezentácia programu PowerPoint</vt:lpstr>
      <vt:lpstr>Prezentácia programu PowerPoint</vt:lpstr>
      <vt:lpstr>EXTRA ÚLOHY</vt:lpstr>
      <vt:lpstr>Úloha 5</vt:lpstr>
      <vt:lpstr>Úloha 5</vt:lpstr>
      <vt:lpstr>Úloha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Nadpis hodiny</dc:title>
  <dc:creator>Informatika 2.0</dc:creator>
  <cp:lastModifiedBy>Mária Bendíková</cp:lastModifiedBy>
  <cp:revision>88</cp:revision>
  <dcterms:created xsi:type="dcterms:W3CDTF">2021-04-23T12:18:16Z</dcterms:created>
  <dcterms:modified xsi:type="dcterms:W3CDTF">2023-08-28T12:10:16Z</dcterms:modified>
</cp:coreProperties>
</file>